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341" r:id="rId5"/>
    <p:sldId id="342" r:id="rId6"/>
    <p:sldId id="343" r:id="rId7"/>
    <p:sldId id="345" r:id="rId8"/>
    <p:sldId id="346" r:id="rId9"/>
    <p:sldId id="348" r:id="rId10"/>
    <p:sldId id="351" r:id="rId11"/>
    <p:sldId id="352" r:id="rId12"/>
    <p:sldId id="354" r:id="rId13"/>
    <p:sldId id="357" r:id="rId14"/>
    <p:sldId id="361" r:id="rId15"/>
    <p:sldId id="363" r:id="rId16"/>
    <p:sldId id="362" r:id="rId17"/>
  </p:sldIdLst>
  <p:sldSz cx="12192000" cy="6858000"/>
  <p:notesSz cx="6796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primo.csids.edu.hk/primo-explore/search?vid=TWC&amp;lang=en_US&amp;sortby=rank" TargetMode="External"/><Relationship Id="rId1" Type="http://schemas.openxmlformats.org/officeDocument/2006/relationships/hyperlink" Target="https://www.twc.edu.hk/en/Administration_Units/lib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primo.csids.edu.hk/primo-explore/search?vid=TWC&amp;lang=en_US&amp;sortby=rank" TargetMode="External"/><Relationship Id="rId1" Type="http://schemas.openxmlformats.org/officeDocument/2006/relationships/hyperlink" Target="https://www.twc.edu.hk/en/Administration_Units/lib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4E575-830D-40C5-B2CA-7104B9BEB9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BC77FC-D861-4F6E-86DC-2C3E704D55D9}">
      <dgm:prSet/>
      <dgm:spPr/>
      <dgm:t>
        <a:bodyPr/>
        <a:lstStyle/>
        <a:p>
          <a:r>
            <a:rPr lang="en-US" b="1" i="0" baseline="0" dirty="0">
              <a:latin typeface="+mj-lt"/>
            </a:rPr>
            <a:t>On-site</a:t>
          </a:r>
          <a:endParaRPr lang="en-US" dirty="0">
            <a:latin typeface="+mj-lt"/>
          </a:endParaRPr>
        </a:p>
      </dgm:t>
    </dgm:pt>
    <dgm:pt modelId="{26AAC7D5-718B-47F7-9468-82523F62832A}" type="parTrans" cxnId="{E69DCF33-DBCE-4A8A-957C-13155EEA9813}">
      <dgm:prSet/>
      <dgm:spPr/>
      <dgm:t>
        <a:bodyPr/>
        <a:lstStyle/>
        <a:p>
          <a:endParaRPr lang="en-US"/>
        </a:p>
      </dgm:t>
    </dgm:pt>
    <dgm:pt modelId="{82E3AB4A-DF01-4A9D-9558-FE08F29605F4}" type="sibTrans" cxnId="{E69DCF33-DBCE-4A8A-957C-13155EEA9813}">
      <dgm:prSet/>
      <dgm:spPr/>
      <dgm:t>
        <a:bodyPr/>
        <a:lstStyle/>
        <a:p>
          <a:endParaRPr lang="en-US"/>
        </a:p>
      </dgm:t>
    </dgm:pt>
    <dgm:pt modelId="{1F04AADA-3209-4823-AE6E-A5828EF5BB84}">
      <dgm:prSet/>
      <dgm:spPr/>
      <dgm:t>
        <a:bodyPr/>
        <a:lstStyle/>
        <a:p>
          <a:r>
            <a:rPr lang="en-US" b="0" i="0" baseline="0" dirty="0">
              <a:latin typeface="+mj-lt"/>
            </a:rPr>
            <a:t>Library at 5-6/F KP Campus</a:t>
          </a:r>
          <a:endParaRPr lang="en-US" dirty="0">
            <a:latin typeface="+mj-lt"/>
          </a:endParaRPr>
        </a:p>
      </dgm:t>
    </dgm:pt>
    <dgm:pt modelId="{A43E0F01-AE09-4E28-997D-9B8C69881552}" type="parTrans" cxnId="{3D807C07-2889-46E2-8913-D3DF99833D13}">
      <dgm:prSet/>
      <dgm:spPr/>
      <dgm:t>
        <a:bodyPr/>
        <a:lstStyle/>
        <a:p>
          <a:endParaRPr lang="en-US"/>
        </a:p>
      </dgm:t>
    </dgm:pt>
    <dgm:pt modelId="{7D021447-5E2D-4748-9733-C03A22D62EE9}" type="sibTrans" cxnId="{3D807C07-2889-46E2-8913-D3DF99833D13}">
      <dgm:prSet/>
      <dgm:spPr/>
      <dgm:t>
        <a:bodyPr/>
        <a:lstStyle/>
        <a:p>
          <a:endParaRPr lang="en-US"/>
        </a:p>
      </dgm:t>
    </dgm:pt>
    <dgm:pt modelId="{744D33B1-F286-4045-A7C2-6637B2572B59}">
      <dgm:prSet/>
      <dgm:spPr/>
      <dgm:t>
        <a:bodyPr/>
        <a:lstStyle/>
        <a:p>
          <a:r>
            <a:rPr lang="en-US" dirty="0">
              <a:latin typeface="+mj-lt"/>
            </a:rPr>
            <a:t>Learning Resources Centre at KH Campus</a:t>
          </a:r>
        </a:p>
      </dgm:t>
    </dgm:pt>
    <dgm:pt modelId="{40EAB7AA-4C13-46DB-87E0-3D064F75CDB5}" type="parTrans" cxnId="{9398A30B-5D2E-4FCE-BC48-C74229C21013}">
      <dgm:prSet/>
      <dgm:spPr/>
      <dgm:t>
        <a:bodyPr/>
        <a:lstStyle/>
        <a:p>
          <a:endParaRPr lang="en-US"/>
        </a:p>
      </dgm:t>
    </dgm:pt>
    <dgm:pt modelId="{950007B9-7CD1-482D-AEC0-AF24F6E800D8}" type="sibTrans" cxnId="{9398A30B-5D2E-4FCE-BC48-C74229C21013}">
      <dgm:prSet/>
      <dgm:spPr/>
      <dgm:t>
        <a:bodyPr/>
        <a:lstStyle/>
        <a:p>
          <a:endParaRPr lang="en-US"/>
        </a:p>
      </dgm:t>
    </dgm:pt>
    <dgm:pt modelId="{8E0E7604-4D41-44EA-B7DB-2215E94F676F}">
      <dgm:prSet/>
      <dgm:spPr/>
      <dgm:t>
        <a:bodyPr/>
        <a:lstStyle/>
        <a:p>
          <a:r>
            <a:rPr lang="en-US" b="0" i="0" baseline="0" dirty="0">
              <a:latin typeface="+mj-lt"/>
            </a:rPr>
            <a:t>Book return (24</a:t>
          </a:r>
          <a:r>
            <a:rPr lang="en-US" dirty="0">
              <a:latin typeface="+mj-lt"/>
            </a:rPr>
            <a:t>x7)</a:t>
          </a:r>
        </a:p>
      </dgm:t>
    </dgm:pt>
    <dgm:pt modelId="{9D7E48D9-E511-4706-9747-C324F750C0F3}" type="parTrans" cxnId="{5FF976E4-F32B-43F5-9028-95C95D5A0E45}">
      <dgm:prSet/>
      <dgm:spPr/>
      <dgm:t>
        <a:bodyPr/>
        <a:lstStyle/>
        <a:p>
          <a:endParaRPr lang="en-US"/>
        </a:p>
      </dgm:t>
    </dgm:pt>
    <dgm:pt modelId="{A111B1EA-BC86-4B09-93C6-DBAACE0F3D91}" type="sibTrans" cxnId="{5FF976E4-F32B-43F5-9028-95C95D5A0E45}">
      <dgm:prSet/>
      <dgm:spPr/>
      <dgm:t>
        <a:bodyPr/>
        <a:lstStyle/>
        <a:p>
          <a:endParaRPr lang="en-US"/>
        </a:p>
      </dgm:t>
    </dgm:pt>
    <dgm:pt modelId="{79FF4323-0B6D-4338-8A34-45EF3A913192}">
      <dgm:prSet/>
      <dgm:spPr/>
      <dgm:t>
        <a:bodyPr/>
        <a:lstStyle/>
        <a:p>
          <a:r>
            <a:rPr lang="en-US" b="0" i="0" dirty="0">
              <a:latin typeface="+mj-lt"/>
            </a:rPr>
            <a:t>5/F, KP Campus</a:t>
          </a:r>
          <a:endParaRPr lang="en-US" dirty="0">
            <a:latin typeface="+mj-lt"/>
          </a:endParaRPr>
        </a:p>
      </dgm:t>
    </dgm:pt>
    <dgm:pt modelId="{8A6A3C93-EB7B-4666-8881-6D8DB75C6490}" type="parTrans" cxnId="{5524AE33-9203-49FB-9767-A70F5ED6981B}">
      <dgm:prSet/>
      <dgm:spPr/>
      <dgm:t>
        <a:bodyPr/>
        <a:lstStyle/>
        <a:p>
          <a:endParaRPr lang="en-US"/>
        </a:p>
      </dgm:t>
    </dgm:pt>
    <dgm:pt modelId="{54405C54-12B5-41E1-95C3-646611EDF3CF}" type="sibTrans" cxnId="{5524AE33-9203-49FB-9767-A70F5ED6981B}">
      <dgm:prSet/>
      <dgm:spPr/>
      <dgm:t>
        <a:bodyPr/>
        <a:lstStyle/>
        <a:p>
          <a:endParaRPr lang="en-US"/>
        </a:p>
      </dgm:t>
    </dgm:pt>
    <dgm:pt modelId="{B418FAAE-ABC1-4ECE-93DD-E8A3E8716D32}">
      <dgm:prSet/>
      <dgm:spPr/>
      <dgm:t>
        <a:bodyPr/>
        <a:lstStyle/>
        <a:p>
          <a:r>
            <a:rPr lang="en-US" b="0" i="0">
              <a:latin typeface="+mj-lt"/>
            </a:rPr>
            <a:t>Foyer@G/F, KPC</a:t>
          </a:r>
          <a:endParaRPr lang="en-US">
            <a:latin typeface="+mj-lt"/>
          </a:endParaRPr>
        </a:p>
      </dgm:t>
    </dgm:pt>
    <dgm:pt modelId="{2D0E350E-6ACA-44B1-8D92-F6C77EF37583}" type="parTrans" cxnId="{F55654F6-0266-44E3-AAFB-CC7C729DC5D1}">
      <dgm:prSet/>
      <dgm:spPr/>
      <dgm:t>
        <a:bodyPr/>
        <a:lstStyle/>
        <a:p>
          <a:endParaRPr lang="en-US"/>
        </a:p>
      </dgm:t>
    </dgm:pt>
    <dgm:pt modelId="{B2817F7E-2560-4BE6-98B2-BC27B7FDF90F}" type="sibTrans" cxnId="{F55654F6-0266-44E3-AAFB-CC7C729DC5D1}">
      <dgm:prSet/>
      <dgm:spPr/>
      <dgm:t>
        <a:bodyPr/>
        <a:lstStyle/>
        <a:p>
          <a:endParaRPr lang="en-US"/>
        </a:p>
      </dgm:t>
    </dgm:pt>
    <dgm:pt modelId="{9ACB6D07-85CC-49B5-83C4-D90DDA83F936}">
      <dgm:prSet/>
      <dgm:spPr/>
      <dgm:t>
        <a:bodyPr/>
        <a:lstStyle/>
        <a:p>
          <a:r>
            <a:rPr lang="en-US" b="0" i="0" dirty="0">
              <a:latin typeface="+mj-lt"/>
            </a:rPr>
            <a:t>Lift </a:t>
          </a:r>
          <a:r>
            <a:rPr lang="en-US" b="0" i="0" dirty="0" err="1">
              <a:latin typeface="+mj-lt"/>
            </a:rPr>
            <a:t>Lobby@Tower</a:t>
          </a:r>
          <a:r>
            <a:rPr lang="en-US" b="0" i="0" dirty="0">
              <a:latin typeface="+mj-lt"/>
            </a:rPr>
            <a:t> B, MKC</a:t>
          </a:r>
          <a:endParaRPr lang="en-US" dirty="0">
            <a:latin typeface="+mj-lt"/>
          </a:endParaRPr>
        </a:p>
      </dgm:t>
    </dgm:pt>
    <dgm:pt modelId="{587F3847-90C6-41ED-8A4F-E85EE98DBAAC}" type="parTrans" cxnId="{9DB7FE24-7E20-4894-8AE0-D8CDF61D64CE}">
      <dgm:prSet/>
      <dgm:spPr/>
      <dgm:t>
        <a:bodyPr/>
        <a:lstStyle/>
        <a:p>
          <a:endParaRPr lang="en-US"/>
        </a:p>
      </dgm:t>
    </dgm:pt>
    <dgm:pt modelId="{7DC3499E-49BD-4D06-B5C1-F95F5F73C2DC}" type="sibTrans" cxnId="{9DB7FE24-7E20-4894-8AE0-D8CDF61D64CE}">
      <dgm:prSet/>
      <dgm:spPr/>
      <dgm:t>
        <a:bodyPr/>
        <a:lstStyle/>
        <a:p>
          <a:endParaRPr lang="en-US"/>
        </a:p>
      </dgm:t>
    </dgm:pt>
    <dgm:pt modelId="{D7A9FE90-61C7-4F1C-BC78-F8FB3214BC01}">
      <dgm:prSet/>
      <dgm:spPr/>
      <dgm:t>
        <a:bodyPr/>
        <a:lstStyle/>
        <a:p>
          <a:r>
            <a:rPr lang="en-US" b="0" i="0" baseline="0" dirty="0">
              <a:latin typeface="+mj-lt"/>
            </a:rPr>
            <a:t>Near the entrance of 1608A, KHC</a:t>
          </a:r>
          <a:endParaRPr lang="en-US" dirty="0">
            <a:latin typeface="+mj-lt"/>
          </a:endParaRPr>
        </a:p>
      </dgm:t>
    </dgm:pt>
    <dgm:pt modelId="{C2870214-7737-4962-AA4F-CE3F5C424C09}" type="parTrans" cxnId="{53A49017-A703-45F9-A0D4-694EF2100BC5}">
      <dgm:prSet/>
      <dgm:spPr/>
      <dgm:t>
        <a:bodyPr/>
        <a:lstStyle/>
        <a:p>
          <a:endParaRPr lang="en-US"/>
        </a:p>
      </dgm:t>
    </dgm:pt>
    <dgm:pt modelId="{E1E05BE9-1148-403D-B99E-1DC1574CEA83}" type="sibTrans" cxnId="{53A49017-A703-45F9-A0D4-694EF2100BC5}">
      <dgm:prSet/>
      <dgm:spPr/>
      <dgm:t>
        <a:bodyPr/>
        <a:lstStyle/>
        <a:p>
          <a:endParaRPr lang="en-US"/>
        </a:p>
      </dgm:t>
    </dgm:pt>
    <dgm:pt modelId="{BF0D2FA1-5C99-4529-A7AA-DC09512AE20C}">
      <dgm:prSet/>
      <dgm:spPr/>
      <dgm:t>
        <a:bodyPr/>
        <a:lstStyle/>
        <a:p>
          <a:r>
            <a:rPr lang="en-US" b="1" baseline="0" dirty="0">
              <a:latin typeface="+mj-lt"/>
            </a:rPr>
            <a:t>Online help guides</a:t>
          </a:r>
          <a:endParaRPr lang="en-US" dirty="0">
            <a:latin typeface="+mj-lt"/>
          </a:endParaRPr>
        </a:p>
      </dgm:t>
    </dgm:pt>
    <dgm:pt modelId="{67584C51-90BF-4200-952F-49FB2BC92268}" type="parTrans" cxnId="{85045DEB-9BD6-4C69-8EE8-FF20FDCD8F63}">
      <dgm:prSet/>
      <dgm:spPr/>
      <dgm:t>
        <a:bodyPr/>
        <a:lstStyle/>
        <a:p>
          <a:endParaRPr lang="en-US"/>
        </a:p>
      </dgm:t>
    </dgm:pt>
    <dgm:pt modelId="{B7B70FFA-3E0C-4A2B-B6E2-2BA1CCCF176B}" type="sibTrans" cxnId="{85045DEB-9BD6-4C69-8EE8-FF20FDCD8F63}">
      <dgm:prSet/>
      <dgm:spPr/>
      <dgm:t>
        <a:bodyPr/>
        <a:lstStyle/>
        <a:p>
          <a:endParaRPr lang="en-US"/>
        </a:p>
      </dgm:t>
    </dgm:pt>
    <dgm:pt modelId="{C5BDDDB7-EEAB-4567-89E0-DF6F99BB78DD}">
      <dgm:prSet/>
      <dgm:spPr/>
      <dgm:t>
        <a:bodyPr/>
        <a:lstStyle/>
        <a:p>
          <a:r>
            <a:rPr lang="en-US" b="0" i="0" baseline="0" dirty="0">
              <a:latin typeface="+mj-lt"/>
            </a:rPr>
            <a:t>e-Library</a:t>
          </a:r>
          <a:r>
            <a:rPr lang="en-US" b="0" i="0" dirty="0">
              <a:latin typeface="+mj-lt"/>
            </a:rPr>
            <a:t> (24</a:t>
          </a:r>
          <a:r>
            <a:rPr lang="en-US" dirty="0">
              <a:latin typeface="+mj-lt"/>
            </a:rPr>
            <a:t>x7) via -</a:t>
          </a:r>
          <a:r>
            <a:rPr lang="en-US" dirty="0"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Library website</a:t>
          </a:r>
          <a:endParaRPr lang="en-US" dirty="0">
            <a:latin typeface="+mj-lt"/>
          </a:endParaRPr>
        </a:p>
      </dgm:t>
    </dgm:pt>
    <dgm:pt modelId="{853AE90D-2488-4DA1-9A31-BDE0389E210A}" type="parTrans" cxnId="{9D29B172-AD07-4536-88FF-208AD849CD0F}">
      <dgm:prSet/>
      <dgm:spPr/>
      <dgm:t>
        <a:bodyPr/>
        <a:lstStyle/>
        <a:p>
          <a:endParaRPr lang="en-US"/>
        </a:p>
      </dgm:t>
    </dgm:pt>
    <dgm:pt modelId="{0FB20C8A-1E25-4FBD-AA0D-660EC5B0987E}" type="sibTrans" cxnId="{9D29B172-AD07-4536-88FF-208AD849CD0F}">
      <dgm:prSet/>
      <dgm:spPr/>
      <dgm:t>
        <a:bodyPr/>
        <a:lstStyle/>
        <a:p>
          <a:endParaRPr lang="en-US"/>
        </a:p>
      </dgm:t>
    </dgm:pt>
    <dgm:pt modelId="{327AF9EB-DDFA-4D71-BF3C-4A01AEEE26F3}">
      <dgm:prSet/>
      <dgm:spPr/>
      <dgm:t>
        <a:bodyPr/>
        <a:lstStyle/>
        <a:p>
          <a:r>
            <a:rPr lang="en-US" dirty="0">
              <a:latin typeface="+mj-lt"/>
            </a:rPr>
            <a:t>-</a:t>
          </a:r>
          <a:r>
            <a:rPr lang="en-US" dirty="0">
              <a:latin typeface="+mj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TWC Search </a:t>
          </a:r>
          <a:r>
            <a:rPr lang="en-US" dirty="0">
              <a:latin typeface="+mj-lt"/>
            </a:rPr>
            <a:t>(Engine)</a:t>
          </a:r>
        </a:p>
      </dgm:t>
    </dgm:pt>
    <dgm:pt modelId="{B83DE94C-1214-451A-8F2C-9AB80757E6C8}" type="parTrans" cxnId="{99FF6A48-4F7A-43C6-B921-F20FD338DEEC}">
      <dgm:prSet/>
      <dgm:spPr/>
      <dgm:t>
        <a:bodyPr/>
        <a:lstStyle/>
        <a:p>
          <a:endParaRPr lang="en-US"/>
        </a:p>
      </dgm:t>
    </dgm:pt>
    <dgm:pt modelId="{F91E292C-1F74-4C3B-8816-96199344F819}" type="sibTrans" cxnId="{99FF6A48-4F7A-43C6-B921-F20FD338DEEC}">
      <dgm:prSet/>
      <dgm:spPr/>
      <dgm:t>
        <a:bodyPr/>
        <a:lstStyle/>
        <a:p>
          <a:endParaRPr lang="en-US"/>
        </a:p>
      </dgm:t>
    </dgm:pt>
    <dgm:pt modelId="{349F3804-C1B5-47F4-B289-66E2FF7E1C29}">
      <dgm:prSet/>
      <dgm:spPr/>
      <dgm:t>
        <a:bodyPr/>
        <a:lstStyle/>
        <a:p>
          <a:r>
            <a:rPr lang="en-US" dirty="0">
              <a:latin typeface="+mj-lt"/>
            </a:rPr>
            <a:t>6/F, TST Campus</a:t>
          </a:r>
        </a:p>
      </dgm:t>
    </dgm:pt>
    <dgm:pt modelId="{C80B8142-9A82-4007-BB60-6A3B3488E544}" type="parTrans" cxnId="{C22E1949-8DB5-40C0-89E0-6A3472DF9A8D}">
      <dgm:prSet/>
      <dgm:spPr/>
      <dgm:t>
        <a:bodyPr/>
        <a:lstStyle/>
        <a:p>
          <a:endParaRPr lang="en-US"/>
        </a:p>
      </dgm:t>
    </dgm:pt>
    <dgm:pt modelId="{C9074DA4-980C-4C3D-839F-4474A793ED74}" type="sibTrans" cxnId="{C22E1949-8DB5-40C0-89E0-6A3472DF9A8D}">
      <dgm:prSet/>
      <dgm:spPr/>
      <dgm:t>
        <a:bodyPr/>
        <a:lstStyle/>
        <a:p>
          <a:endParaRPr lang="en-US"/>
        </a:p>
      </dgm:t>
    </dgm:pt>
    <dgm:pt modelId="{301A4736-0A54-4A10-A046-C5665CE4C502}" type="pres">
      <dgm:prSet presAssocID="{EC54E575-830D-40C5-B2CA-7104B9BEB931}" presName="diagram" presStyleCnt="0">
        <dgm:presLayoutVars>
          <dgm:dir/>
          <dgm:resizeHandles val="exact"/>
        </dgm:presLayoutVars>
      </dgm:prSet>
      <dgm:spPr/>
    </dgm:pt>
    <dgm:pt modelId="{956A51D9-3862-4734-966E-86402C88E37B}" type="pres">
      <dgm:prSet presAssocID="{0DBC77FC-D861-4F6E-86DC-2C3E704D55D9}" presName="node" presStyleLbl="node1" presStyleIdx="0" presStyleCnt="5">
        <dgm:presLayoutVars>
          <dgm:bulletEnabled val="1"/>
        </dgm:presLayoutVars>
      </dgm:prSet>
      <dgm:spPr/>
    </dgm:pt>
    <dgm:pt modelId="{38983EB1-CF99-4A28-8B4F-E9B8EE0AA93B}" type="pres">
      <dgm:prSet presAssocID="{82E3AB4A-DF01-4A9D-9558-FE08F29605F4}" presName="sibTrans" presStyleCnt="0"/>
      <dgm:spPr/>
    </dgm:pt>
    <dgm:pt modelId="{91F82DFE-A9DA-448D-8F4C-FD9E62DDCB23}" type="pres">
      <dgm:prSet presAssocID="{8E0E7604-4D41-44EA-B7DB-2215E94F676F}" presName="node" presStyleLbl="node1" presStyleIdx="1" presStyleCnt="5">
        <dgm:presLayoutVars>
          <dgm:bulletEnabled val="1"/>
        </dgm:presLayoutVars>
      </dgm:prSet>
      <dgm:spPr/>
    </dgm:pt>
    <dgm:pt modelId="{10090B63-8C7D-4D3E-8023-C4E9277DA077}" type="pres">
      <dgm:prSet presAssocID="{A111B1EA-BC86-4B09-93C6-DBAACE0F3D91}" presName="sibTrans" presStyleCnt="0"/>
      <dgm:spPr/>
    </dgm:pt>
    <dgm:pt modelId="{46AF183F-1A2B-4EA7-8425-12D1E2998C9B}" type="pres">
      <dgm:prSet presAssocID="{BF0D2FA1-5C99-4529-A7AA-DC09512AE20C}" presName="node" presStyleLbl="node1" presStyleIdx="2" presStyleCnt="5">
        <dgm:presLayoutVars>
          <dgm:bulletEnabled val="1"/>
        </dgm:presLayoutVars>
      </dgm:prSet>
      <dgm:spPr/>
    </dgm:pt>
    <dgm:pt modelId="{56695882-EF9D-4DD0-AB85-C25F5C1C2674}" type="pres">
      <dgm:prSet presAssocID="{B7B70FFA-3E0C-4A2B-B6E2-2BA1CCCF176B}" presName="sibTrans" presStyleCnt="0"/>
      <dgm:spPr/>
    </dgm:pt>
    <dgm:pt modelId="{9A4BA4EE-875E-4BF5-9F6F-34C879A0F572}" type="pres">
      <dgm:prSet presAssocID="{C5BDDDB7-EEAB-4567-89E0-DF6F99BB78DD}" presName="node" presStyleLbl="node1" presStyleIdx="3" presStyleCnt="5">
        <dgm:presLayoutVars>
          <dgm:bulletEnabled val="1"/>
        </dgm:presLayoutVars>
      </dgm:prSet>
      <dgm:spPr/>
    </dgm:pt>
    <dgm:pt modelId="{EF6A232F-CED9-4AF0-8E55-A34EEBEA3E2A}" type="pres">
      <dgm:prSet presAssocID="{0FB20C8A-1E25-4FBD-AA0D-660EC5B0987E}" presName="sibTrans" presStyleCnt="0"/>
      <dgm:spPr/>
    </dgm:pt>
    <dgm:pt modelId="{C6155092-AA21-484E-B858-B3360CE757B4}" type="pres">
      <dgm:prSet presAssocID="{327AF9EB-DDFA-4D71-BF3C-4A01AEEE26F3}" presName="node" presStyleLbl="node1" presStyleIdx="4" presStyleCnt="5">
        <dgm:presLayoutVars>
          <dgm:bulletEnabled val="1"/>
        </dgm:presLayoutVars>
      </dgm:prSet>
      <dgm:spPr/>
    </dgm:pt>
  </dgm:ptLst>
  <dgm:cxnLst>
    <dgm:cxn modelId="{3D807C07-2889-46E2-8913-D3DF99833D13}" srcId="{0DBC77FC-D861-4F6E-86DC-2C3E704D55D9}" destId="{1F04AADA-3209-4823-AE6E-A5828EF5BB84}" srcOrd="0" destOrd="0" parTransId="{A43E0F01-AE09-4E28-997D-9B8C69881552}" sibTransId="{7D021447-5E2D-4748-9733-C03A22D62EE9}"/>
    <dgm:cxn modelId="{EA4C9508-FEA1-4A79-92A3-3D09B123FB21}" type="presOf" srcId="{1F04AADA-3209-4823-AE6E-A5828EF5BB84}" destId="{956A51D9-3862-4734-966E-86402C88E37B}" srcOrd="0" destOrd="1" presId="urn:microsoft.com/office/officeart/2005/8/layout/default"/>
    <dgm:cxn modelId="{9398A30B-5D2E-4FCE-BC48-C74229C21013}" srcId="{0DBC77FC-D861-4F6E-86DC-2C3E704D55D9}" destId="{744D33B1-F286-4045-A7C2-6637B2572B59}" srcOrd="1" destOrd="0" parTransId="{40EAB7AA-4C13-46DB-87E0-3D064F75CDB5}" sibTransId="{950007B9-7CD1-482D-AEC0-AF24F6E800D8}"/>
    <dgm:cxn modelId="{7FDB290C-BA2C-41CB-A387-33BBCE6B8E44}" type="presOf" srcId="{8E0E7604-4D41-44EA-B7DB-2215E94F676F}" destId="{91F82DFE-A9DA-448D-8F4C-FD9E62DDCB23}" srcOrd="0" destOrd="0" presId="urn:microsoft.com/office/officeart/2005/8/layout/default"/>
    <dgm:cxn modelId="{53A49017-A703-45F9-A0D4-694EF2100BC5}" srcId="{8E0E7604-4D41-44EA-B7DB-2215E94F676F}" destId="{D7A9FE90-61C7-4F1C-BC78-F8FB3214BC01}" srcOrd="3" destOrd="0" parTransId="{C2870214-7737-4962-AA4F-CE3F5C424C09}" sibTransId="{E1E05BE9-1148-403D-B99E-1DC1574CEA83}"/>
    <dgm:cxn modelId="{7505F221-A594-453B-9556-5B20696FE844}" type="presOf" srcId="{327AF9EB-DDFA-4D71-BF3C-4A01AEEE26F3}" destId="{C6155092-AA21-484E-B858-B3360CE757B4}" srcOrd="0" destOrd="0" presId="urn:microsoft.com/office/officeart/2005/8/layout/default"/>
    <dgm:cxn modelId="{9DB7FE24-7E20-4894-8AE0-D8CDF61D64CE}" srcId="{8E0E7604-4D41-44EA-B7DB-2215E94F676F}" destId="{9ACB6D07-85CC-49B5-83C4-D90DDA83F936}" srcOrd="2" destOrd="0" parTransId="{587F3847-90C6-41ED-8A4F-E85EE98DBAAC}" sibTransId="{7DC3499E-49BD-4D06-B5C1-F95F5F73C2DC}"/>
    <dgm:cxn modelId="{A70D072B-75AC-4EED-94B2-56E9FB84ED36}" type="presOf" srcId="{B418FAAE-ABC1-4ECE-93DD-E8A3E8716D32}" destId="{91F82DFE-A9DA-448D-8F4C-FD9E62DDCB23}" srcOrd="0" destOrd="2" presId="urn:microsoft.com/office/officeart/2005/8/layout/default"/>
    <dgm:cxn modelId="{5524AE33-9203-49FB-9767-A70F5ED6981B}" srcId="{8E0E7604-4D41-44EA-B7DB-2215E94F676F}" destId="{79FF4323-0B6D-4338-8A34-45EF3A913192}" srcOrd="0" destOrd="0" parTransId="{8A6A3C93-EB7B-4666-8881-6D8DB75C6490}" sibTransId="{54405C54-12B5-41E1-95C3-646611EDF3CF}"/>
    <dgm:cxn modelId="{E69DCF33-DBCE-4A8A-957C-13155EEA9813}" srcId="{EC54E575-830D-40C5-B2CA-7104B9BEB931}" destId="{0DBC77FC-D861-4F6E-86DC-2C3E704D55D9}" srcOrd="0" destOrd="0" parTransId="{26AAC7D5-718B-47F7-9468-82523F62832A}" sibTransId="{82E3AB4A-DF01-4A9D-9558-FE08F29605F4}"/>
    <dgm:cxn modelId="{6D9F0244-D7D7-477B-8E54-43E7DBF39426}" type="presOf" srcId="{0DBC77FC-D861-4F6E-86DC-2C3E704D55D9}" destId="{956A51D9-3862-4734-966E-86402C88E37B}" srcOrd="0" destOrd="0" presId="urn:microsoft.com/office/officeart/2005/8/layout/default"/>
    <dgm:cxn modelId="{99FF6A48-4F7A-43C6-B921-F20FD338DEEC}" srcId="{EC54E575-830D-40C5-B2CA-7104B9BEB931}" destId="{327AF9EB-DDFA-4D71-BF3C-4A01AEEE26F3}" srcOrd="4" destOrd="0" parTransId="{B83DE94C-1214-451A-8F2C-9AB80757E6C8}" sibTransId="{F91E292C-1F74-4C3B-8816-96199344F819}"/>
    <dgm:cxn modelId="{C22E1949-8DB5-40C0-89E0-6A3472DF9A8D}" srcId="{8E0E7604-4D41-44EA-B7DB-2215E94F676F}" destId="{349F3804-C1B5-47F4-B289-66E2FF7E1C29}" srcOrd="4" destOrd="0" parTransId="{C80B8142-9A82-4007-BB60-6A3B3488E544}" sibTransId="{C9074DA4-980C-4C3D-839F-4474A793ED74}"/>
    <dgm:cxn modelId="{B622BC49-1A74-4D29-A531-63D455C6058E}" type="presOf" srcId="{D7A9FE90-61C7-4F1C-BC78-F8FB3214BC01}" destId="{91F82DFE-A9DA-448D-8F4C-FD9E62DDCB23}" srcOrd="0" destOrd="4" presId="urn:microsoft.com/office/officeart/2005/8/layout/default"/>
    <dgm:cxn modelId="{9D29B172-AD07-4536-88FF-208AD849CD0F}" srcId="{EC54E575-830D-40C5-B2CA-7104B9BEB931}" destId="{C5BDDDB7-EEAB-4567-89E0-DF6F99BB78DD}" srcOrd="3" destOrd="0" parTransId="{853AE90D-2488-4DA1-9A31-BDE0389E210A}" sibTransId="{0FB20C8A-1E25-4FBD-AA0D-660EC5B0987E}"/>
    <dgm:cxn modelId="{663C7796-BC4B-413E-A1D0-F1E73B340557}" type="presOf" srcId="{349F3804-C1B5-47F4-B289-66E2FF7E1C29}" destId="{91F82DFE-A9DA-448D-8F4C-FD9E62DDCB23}" srcOrd="0" destOrd="5" presId="urn:microsoft.com/office/officeart/2005/8/layout/default"/>
    <dgm:cxn modelId="{48DFD69F-B96C-49BB-B0FF-FF8C3140CF01}" type="presOf" srcId="{C5BDDDB7-EEAB-4567-89E0-DF6F99BB78DD}" destId="{9A4BA4EE-875E-4BF5-9F6F-34C879A0F572}" srcOrd="0" destOrd="0" presId="urn:microsoft.com/office/officeart/2005/8/layout/default"/>
    <dgm:cxn modelId="{E77D21BA-0A44-4532-A3CC-A6E6FE4F6540}" type="presOf" srcId="{9ACB6D07-85CC-49B5-83C4-D90DDA83F936}" destId="{91F82DFE-A9DA-448D-8F4C-FD9E62DDCB23}" srcOrd="0" destOrd="3" presId="urn:microsoft.com/office/officeart/2005/8/layout/default"/>
    <dgm:cxn modelId="{1A262FBB-9B5D-4AB4-86AF-2976FDCDC389}" type="presOf" srcId="{BF0D2FA1-5C99-4529-A7AA-DC09512AE20C}" destId="{46AF183F-1A2B-4EA7-8425-12D1E2998C9B}" srcOrd="0" destOrd="0" presId="urn:microsoft.com/office/officeart/2005/8/layout/default"/>
    <dgm:cxn modelId="{1821D2D9-1EBE-4C8B-8EAE-5577FB9EA748}" type="presOf" srcId="{744D33B1-F286-4045-A7C2-6637B2572B59}" destId="{956A51D9-3862-4734-966E-86402C88E37B}" srcOrd="0" destOrd="2" presId="urn:microsoft.com/office/officeart/2005/8/layout/default"/>
    <dgm:cxn modelId="{959E6AE4-6D67-4464-908F-D950ED4BA746}" type="presOf" srcId="{EC54E575-830D-40C5-B2CA-7104B9BEB931}" destId="{301A4736-0A54-4A10-A046-C5665CE4C502}" srcOrd="0" destOrd="0" presId="urn:microsoft.com/office/officeart/2005/8/layout/default"/>
    <dgm:cxn modelId="{5FF976E4-F32B-43F5-9028-95C95D5A0E45}" srcId="{EC54E575-830D-40C5-B2CA-7104B9BEB931}" destId="{8E0E7604-4D41-44EA-B7DB-2215E94F676F}" srcOrd="1" destOrd="0" parTransId="{9D7E48D9-E511-4706-9747-C324F750C0F3}" sibTransId="{A111B1EA-BC86-4B09-93C6-DBAACE0F3D91}"/>
    <dgm:cxn modelId="{85045DEB-9BD6-4C69-8EE8-FF20FDCD8F63}" srcId="{EC54E575-830D-40C5-B2CA-7104B9BEB931}" destId="{BF0D2FA1-5C99-4529-A7AA-DC09512AE20C}" srcOrd="2" destOrd="0" parTransId="{67584C51-90BF-4200-952F-49FB2BC92268}" sibTransId="{B7B70FFA-3E0C-4A2B-B6E2-2BA1CCCF176B}"/>
    <dgm:cxn modelId="{F55654F6-0266-44E3-AAFB-CC7C729DC5D1}" srcId="{8E0E7604-4D41-44EA-B7DB-2215E94F676F}" destId="{B418FAAE-ABC1-4ECE-93DD-E8A3E8716D32}" srcOrd="1" destOrd="0" parTransId="{2D0E350E-6ACA-44B1-8D92-F6C77EF37583}" sibTransId="{B2817F7E-2560-4BE6-98B2-BC27B7FDF90F}"/>
    <dgm:cxn modelId="{B2E430FA-266A-4970-B280-468E2D953FA7}" type="presOf" srcId="{79FF4323-0B6D-4338-8A34-45EF3A913192}" destId="{91F82DFE-A9DA-448D-8F4C-FD9E62DDCB23}" srcOrd="0" destOrd="1" presId="urn:microsoft.com/office/officeart/2005/8/layout/default"/>
    <dgm:cxn modelId="{80BA5BE0-1F22-4A63-A780-45D1BC0E4D0A}" type="presParOf" srcId="{301A4736-0A54-4A10-A046-C5665CE4C502}" destId="{956A51D9-3862-4734-966E-86402C88E37B}" srcOrd="0" destOrd="0" presId="urn:microsoft.com/office/officeart/2005/8/layout/default"/>
    <dgm:cxn modelId="{63395CCE-7FB8-469E-B519-CE754F49388D}" type="presParOf" srcId="{301A4736-0A54-4A10-A046-C5665CE4C502}" destId="{38983EB1-CF99-4A28-8B4F-E9B8EE0AA93B}" srcOrd="1" destOrd="0" presId="urn:microsoft.com/office/officeart/2005/8/layout/default"/>
    <dgm:cxn modelId="{17978E86-6910-4D31-B658-06A943E20772}" type="presParOf" srcId="{301A4736-0A54-4A10-A046-C5665CE4C502}" destId="{91F82DFE-A9DA-448D-8F4C-FD9E62DDCB23}" srcOrd="2" destOrd="0" presId="urn:microsoft.com/office/officeart/2005/8/layout/default"/>
    <dgm:cxn modelId="{7C67C0EB-2AAD-4A48-ACD6-A8664A0C1D9B}" type="presParOf" srcId="{301A4736-0A54-4A10-A046-C5665CE4C502}" destId="{10090B63-8C7D-4D3E-8023-C4E9277DA077}" srcOrd="3" destOrd="0" presId="urn:microsoft.com/office/officeart/2005/8/layout/default"/>
    <dgm:cxn modelId="{631C778D-0376-448B-9806-C663E38A41BF}" type="presParOf" srcId="{301A4736-0A54-4A10-A046-C5665CE4C502}" destId="{46AF183F-1A2B-4EA7-8425-12D1E2998C9B}" srcOrd="4" destOrd="0" presId="urn:microsoft.com/office/officeart/2005/8/layout/default"/>
    <dgm:cxn modelId="{3CD037E5-679E-4C7D-9176-1FBA99B4609E}" type="presParOf" srcId="{301A4736-0A54-4A10-A046-C5665CE4C502}" destId="{56695882-EF9D-4DD0-AB85-C25F5C1C2674}" srcOrd="5" destOrd="0" presId="urn:microsoft.com/office/officeart/2005/8/layout/default"/>
    <dgm:cxn modelId="{5759BDF7-1B08-42B2-AB2F-468ACBFDCEB8}" type="presParOf" srcId="{301A4736-0A54-4A10-A046-C5665CE4C502}" destId="{9A4BA4EE-875E-4BF5-9F6F-34C879A0F572}" srcOrd="6" destOrd="0" presId="urn:microsoft.com/office/officeart/2005/8/layout/default"/>
    <dgm:cxn modelId="{E733057B-FE55-4F72-9AEF-381566763547}" type="presParOf" srcId="{301A4736-0A54-4A10-A046-C5665CE4C502}" destId="{EF6A232F-CED9-4AF0-8E55-A34EEBEA3E2A}" srcOrd="7" destOrd="0" presId="urn:microsoft.com/office/officeart/2005/8/layout/default"/>
    <dgm:cxn modelId="{FE5A977C-3F0E-49FF-8254-67333D3D958F}" type="presParOf" srcId="{301A4736-0A54-4A10-A046-C5665CE4C502}" destId="{C6155092-AA21-484E-B858-B3360CE757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D5B5C-EE73-4FC7-8790-FADFF258F4A2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1771C5-61E1-41E7-AB77-BA13FB0B6DF8}">
      <dgm:prSet custT="1"/>
      <dgm:spPr/>
      <dgm:t>
        <a:bodyPr/>
        <a:lstStyle/>
        <a:p>
          <a:r>
            <a:rPr lang="en-US" sz="2000" b="1" i="0" baseline="0" dirty="0">
              <a:latin typeface="+mj-lt"/>
            </a:rPr>
            <a:t>Circulation Collection</a:t>
          </a:r>
          <a:endParaRPr lang="en-US" sz="2000" dirty="0">
            <a:latin typeface="+mj-lt"/>
          </a:endParaRPr>
        </a:p>
      </dgm:t>
    </dgm:pt>
    <dgm:pt modelId="{82EA69A4-5A8E-4876-9820-A55630EB5D46}" type="parTrans" cxnId="{A40CD4E2-EA13-4B1C-A51F-97AF8AC8A1E5}">
      <dgm:prSet/>
      <dgm:spPr/>
      <dgm:t>
        <a:bodyPr/>
        <a:lstStyle/>
        <a:p>
          <a:endParaRPr lang="en-US"/>
        </a:p>
      </dgm:t>
    </dgm:pt>
    <dgm:pt modelId="{AFCBD303-4F87-40FE-BD8D-978874330D67}" type="sibTrans" cxnId="{A40CD4E2-EA13-4B1C-A51F-97AF8AC8A1E5}">
      <dgm:prSet/>
      <dgm:spPr/>
      <dgm:t>
        <a:bodyPr/>
        <a:lstStyle/>
        <a:p>
          <a:endParaRPr lang="en-US"/>
        </a:p>
      </dgm:t>
    </dgm:pt>
    <dgm:pt modelId="{F6CBC387-2FBE-4604-8BAF-2E36CE410271}">
      <dgm:prSet custT="1"/>
      <dgm:spPr/>
      <dgm:t>
        <a:bodyPr/>
        <a:lstStyle/>
        <a:p>
          <a:r>
            <a:rPr lang="en-US" sz="2000" b="0" i="0" baseline="0" dirty="0">
              <a:latin typeface="+mj-lt"/>
            </a:rPr>
            <a:t>Mainly books for normal loan</a:t>
          </a:r>
          <a:endParaRPr lang="en-US" sz="2000" dirty="0">
            <a:latin typeface="+mj-lt"/>
          </a:endParaRPr>
        </a:p>
      </dgm:t>
    </dgm:pt>
    <dgm:pt modelId="{4971215D-C91B-43D2-9D54-04DC6D7DEFDA}" type="parTrans" cxnId="{F0D42D04-8F68-4AD8-9E4D-CA6DF517C0FA}">
      <dgm:prSet/>
      <dgm:spPr/>
      <dgm:t>
        <a:bodyPr/>
        <a:lstStyle/>
        <a:p>
          <a:endParaRPr lang="en-US"/>
        </a:p>
      </dgm:t>
    </dgm:pt>
    <dgm:pt modelId="{9DA1FD88-91BC-4A52-81E1-5A3F40322615}" type="sibTrans" cxnId="{F0D42D04-8F68-4AD8-9E4D-CA6DF517C0FA}">
      <dgm:prSet/>
      <dgm:spPr/>
      <dgm:t>
        <a:bodyPr/>
        <a:lstStyle/>
        <a:p>
          <a:endParaRPr lang="en-US"/>
        </a:p>
      </dgm:t>
    </dgm:pt>
    <dgm:pt modelId="{D003559E-959B-4D71-9AA2-5F54855D69AA}">
      <dgm:prSet custT="1"/>
      <dgm:spPr/>
      <dgm:t>
        <a:bodyPr/>
        <a:lstStyle/>
        <a:p>
          <a:r>
            <a:rPr lang="en-US" sz="2000" b="1" i="0" baseline="0" dirty="0">
              <a:latin typeface="+mj-lt"/>
            </a:rPr>
            <a:t>Reserve Collection</a:t>
          </a:r>
          <a:endParaRPr lang="en-US" sz="2000" i="0" dirty="0">
            <a:latin typeface="+mj-lt"/>
          </a:endParaRPr>
        </a:p>
      </dgm:t>
    </dgm:pt>
    <dgm:pt modelId="{2CE002A9-B1AE-48B5-ADB2-D43C8E0ABE03}" type="parTrans" cxnId="{B2D15AAA-6AF8-44A5-B352-BEDC35714E0C}">
      <dgm:prSet/>
      <dgm:spPr/>
      <dgm:t>
        <a:bodyPr/>
        <a:lstStyle/>
        <a:p>
          <a:endParaRPr lang="en-US"/>
        </a:p>
      </dgm:t>
    </dgm:pt>
    <dgm:pt modelId="{D2BCCFE7-34A2-4A9E-BEC4-4D2ABCD35EAD}" type="sibTrans" cxnId="{B2D15AAA-6AF8-44A5-B352-BEDC35714E0C}">
      <dgm:prSet/>
      <dgm:spPr/>
      <dgm:t>
        <a:bodyPr/>
        <a:lstStyle/>
        <a:p>
          <a:endParaRPr lang="en-US"/>
        </a:p>
      </dgm:t>
    </dgm:pt>
    <dgm:pt modelId="{CBC689F8-3E17-434E-A24B-6B9627D28AE1}">
      <dgm:prSet custT="1"/>
      <dgm:spPr/>
      <dgm:t>
        <a:bodyPr/>
        <a:lstStyle/>
        <a:p>
          <a:r>
            <a:rPr lang="en-US" sz="2000" b="0" i="0" baseline="0" dirty="0">
              <a:latin typeface="+mj-lt"/>
            </a:rPr>
            <a:t>Essential readings or materials reserved for 3-Days.</a:t>
          </a:r>
          <a:endParaRPr lang="en-US" sz="2000" dirty="0">
            <a:latin typeface="+mj-lt"/>
          </a:endParaRPr>
        </a:p>
      </dgm:t>
    </dgm:pt>
    <dgm:pt modelId="{2B1F3AC9-9A08-4C1E-BD25-A9192D3AB42F}" type="parTrans" cxnId="{1437A477-47FD-4D7D-B4C2-2E48EDE8ECA2}">
      <dgm:prSet/>
      <dgm:spPr/>
      <dgm:t>
        <a:bodyPr/>
        <a:lstStyle/>
        <a:p>
          <a:endParaRPr lang="en-US"/>
        </a:p>
      </dgm:t>
    </dgm:pt>
    <dgm:pt modelId="{AB3B6CB6-76B2-4DFA-817B-529D8BF63D78}" type="sibTrans" cxnId="{1437A477-47FD-4D7D-B4C2-2E48EDE8ECA2}">
      <dgm:prSet/>
      <dgm:spPr/>
      <dgm:t>
        <a:bodyPr/>
        <a:lstStyle/>
        <a:p>
          <a:endParaRPr lang="en-US"/>
        </a:p>
      </dgm:t>
    </dgm:pt>
    <dgm:pt modelId="{BF758B8F-F6BD-460E-8DE2-7278885E4AB9}">
      <dgm:prSet custT="1"/>
      <dgm:spPr/>
      <dgm:t>
        <a:bodyPr/>
        <a:lstStyle/>
        <a:p>
          <a:r>
            <a:rPr lang="en-US" sz="2000" b="1" i="0" baseline="0" dirty="0">
              <a:latin typeface="+mj-lt"/>
            </a:rPr>
            <a:t>Periodicals</a:t>
          </a:r>
          <a:endParaRPr lang="en-US" sz="2000" dirty="0">
            <a:latin typeface="+mj-lt"/>
          </a:endParaRPr>
        </a:p>
      </dgm:t>
    </dgm:pt>
    <dgm:pt modelId="{1620BADC-56F7-4246-BFB7-525FC66267B2}" type="parTrans" cxnId="{0402771D-2FBF-42C0-BD60-108C844E2661}">
      <dgm:prSet/>
      <dgm:spPr/>
      <dgm:t>
        <a:bodyPr/>
        <a:lstStyle/>
        <a:p>
          <a:endParaRPr lang="en-US"/>
        </a:p>
      </dgm:t>
    </dgm:pt>
    <dgm:pt modelId="{955CB5B2-5B2B-4436-91B1-7289B91F6498}" type="sibTrans" cxnId="{0402771D-2FBF-42C0-BD60-108C844E2661}">
      <dgm:prSet/>
      <dgm:spPr/>
      <dgm:t>
        <a:bodyPr/>
        <a:lstStyle/>
        <a:p>
          <a:endParaRPr lang="en-US"/>
        </a:p>
      </dgm:t>
    </dgm:pt>
    <dgm:pt modelId="{BF883E6A-6C44-4BE9-A730-28B7D350375E}">
      <dgm:prSet custT="1"/>
      <dgm:spPr/>
      <dgm:t>
        <a:bodyPr/>
        <a:lstStyle/>
        <a:p>
          <a:r>
            <a:rPr lang="en-GB" sz="2000" b="0" i="0" baseline="0">
              <a:latin typeface="+mj-lt"/>
            </a:rPr>
            <a:t>Scholarly journals, professional and trade journals, magazines, as well as newspapers</a:t>
          </a:r>
          <a:endParaRPr lang="en-US" sz="2000">
            <a:latin typeface="+mj-lt"/>
          </a:endParaRPr>
        </a:p>
      </dgm:t>
    </dgm:pt>
    <dgm:pt modelId="{9B1E0A82-EFDF-4C51-AC14-E8D7F491F79B}" type="parTrans" cxnId="{A3B05940-7039-48CF-AD6E-936AC43A362F}">
      <dgm:prSet/>
      <dgm:spPr/>
      <dgm:t>
        <a:bodyPr/>
        <a:lstStyle/>
        <a:p>
          <a:endParaRPr lang="en-US"/>
        </a:p>
      </dgm:t>
    </dgm:pt>
    <dgm:pt modelId="{EBE0607E-C7F9-47DC-975D-DDDD1A1A7133}" type="sibTrans" cxnId="{A3B05940-7039-48CF-AD6E-936AC43A362F}">
      <dgm:prSet/>
      <dgm:spPr/>
      <dgm:t>
        <a:bodyPr/>
        <a:lstStyle/>
        <a:p>
          <a:endParaRPr lang="en-US"/>
        </a:p>
      </dgm:t>
    </dgm:pt>
    <dgm:pt modelId="{10B4DA8B-9366-44D4-9DD5-9B58819474BC}">
      <dgm:prSet custT="1"/>
      <dgm:spPr/>
      <dgm:t>
        <a:bodyPr/>
        <a:lstStyle/>
        <a:p>
          <a:r>
            <a:rPr lang="en-GB" sz="2000" b="1" i="0" baseline="0" dirty="0">
              <a:latin typeface="+mj-lt"/>
            </a:rPr>
            <a:t>Multi-media Collection</a:t>
          </a:r>
          <a:endParaRPr lang="en-US" sz="2000" dirty="0">
            <a:latin typeface="+mj-lt"/>
          </a:endParaRPr>
        </a:p>
      </dgm:t>
    </dgm:pt>
    <dgm:pt modelId="{94749159-7B1E-49D1-AE77-5637CA65B141}" type="parTrans" cxnId="{1591BA88-681A-4B22-A1A2-3A07BDEC3AEF}">
      <dgm:prSet/>
      <dgm:spPr/>
      <dgm:t>
        <a:bodyPr/>
        <a:lstStyle/>
        <a:p>
          <a:endParaRPr lang="en-US"/>
        </a:p>
      </dgm:t>
    </dgm:pt>
    <dgm:pt modelId="{0C3A836F-4CA2-47FC-9ABA-1617A6C03293}" type="sibTrans" cxnId="{1591BA88-681A-4B22-A1A2-3A07BDEC3AEF}">
      <dgm:prSet/>
      <dgm:spPr/>
      <dgm:t>
        <a:bodyPr/>
        <a:lstStyle/>
        <a:p>
          <a:endParaRPr lang="en-US"/>
        </a:p>
      </dgm:t>
    </dgm:pt>
    <dgm:pt modelId="{2F35C96A-7559-412F-88AC-AB94DE43D98D}">
      <dgm:prSet custT="1"/>
      <dgm:spPr/>
      <dgm:t>
        <a:bodyPr/>
        <a:lstStyle/>
        <a:p>
          <a:r>
            <a:rPr lang="en-US" sz="2000" b="0" i="0" baseline="0" dirty="0">
              <a:latin typeface="+mj-lt"/>
            </a:rPr>
            <a:t>Mainly </a:t>
          </a:r>
          <a:r>
            <a:rPr lang="en-GB" sz="2000" b="0" i="0" baseline="0" dirty="0">
              <a:latin typeface="+mj-lt"/>
            </a:rPr>
            <a:t>DVDs and DVD-ROMs </a:t>
          </a:r>
          <a:endParaRPr lang="en-US" sz="2000" dirty="0">
            <a:latin typeface="+mj-lt"/>
          </a:endParaRPr>
        </a:p>
      </dgm:t>
    </dgm:pt>
    <dgm:pt modelId="{624309B4-0661-40E6-8FA6-AC859F202371}" type="parTrans" cxnId="{84936780-E7B4-4929-B82D-2688532BC799}">
      <dgm:prSet/>
      <dgm:spPr/>
      <dgm:t>
        <a:bodyPr/>
        <a:lstStyle/>
        <a:p>
          <a:endParaRPr lang="en-US"/>
        </a:p>
      </dgm:t>
    </dgm:pt>
    <dgm:pt modelId="{2DECE2CC-157A-4680-8946-FCB8B721A6CD}" type="sibTrans" cxnId="{84936780-E7B4-4929-B82D-2688532BC799}">
      <dgm:prSet/>
      <dgm:spPr/>
      <dgm:t>
        <a:bodyPr/>
        <a:lstStyle/>
        <a:p>
          <a:endParaRPr lang="en-US"/>
        </a:p>
      </dgm:t>
    </dgm:pt>
    <dgm:pt modelId="{085BD730-D798-493A-8EE9-E087298151E9}" type="pres">
      <dgm:prSet presAssocID="{D32D5B5C-EE73-4FC7-8790-FADFF258F4A2}" presName="linear" presStyleCnt="0">
        <dgm:presLayoutVars>
          <dgm:animLvl val="lvl"/>
          <dgm:resizeHandles val="exact"/>
        </dgm:presLayoutVars>
      </dgm:prSet>
      <dgm:spPr/>
    </dgm:pt>
    <dgm:pt modelId="{56A6315A-3D94-4F5D-9254-3357FEB3146A}" type="pres">
      <dgm:prSet presAssocID="{571771C5-61E1-41E7-AB77-BA13FB0B6D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9A87B7-9B1B-438B-92AC-A004F01B0593}" type="pres">
      <dgm:prSet presAssocID="{571771C5-61E1-41E7-AB77-BA13FB0B6DF8}" presName="childText" presStyleLbl="revTx" presStyleIdx="0" presStyleCnt="4">
        <dgm:presLayoutVars>
          <dgm:bulletEnabled val="1"/>
        </dgm:presLayoutVars>
      </dgm:prSet>
      <dgm:spPr/>
    </dgm:pt>
    <dgm:pt modelId="{8B422FB8-93B2-4DF9-BF4E-5F5DB67102F7}" type="pres">
      <dgm:prSet presAssocID="{D003559E-959B-4D71-9AA2-5F54855D69AA}" presName="parentText" presStyleLbl="node1" presStyleIdx="1" presStyleCnt="4" custLinFactNeighborX="-13884" custLinFactNeighborY="-1876">
        <dgm:presLayoutVars>
          <dgm:chMax val="0"/>
          <dgm:bulletEnabled val="1"/>
        </dgm:presLayoutVars>
      </dgm:prSet>
      <dgm:spPr/>
    </dgm:pt>
    <dgm:pt modelId="{AC1DAB88-D9EE-40AD-84F4-2F72F8CA881B}" type="pres">
      <dgm:prSet presAssocID="{D003559E-959B-4D71-9AA2-5F54855D69AA}" presName="childText" presStyleLbl="revTx" presStyleIdx="1" presStyleCnt="4">
        <dgm:presLayoutVars>
          <dgm:bulletEnabled val="1"/>
        </dgm:presLayoutVars>
      </dgm:prSet>
      <dgm:spPr/>
    </dgm:pt>
    <dgm:pt modelId="{AF2C3192-929B-4C4C-9176-E49C8CA980B5}" type="pres">
      <dgm:prSet presAssocID="{BF758B8F-F6BD-460E-8DE2-7278885E4A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FAF8F5-C81C-460C-98A8-DA51B5DF84DA}" type="pres">
      <dgm:prSet presAssocID="{BF758B8F-F6BD-460E-8DE2-7278885E4AB9}" presName="childText" presStyleLbl="revTx" presStyleIdx="2" presStyleCnt="4">
        <dgm:presLayoutVars>
          <dgm:bulletEnabled val="1"/>
        </dgm:presLayoutVars>
      </dgm:prSet>
      <dgm:spPr/>
    </dgm:pt>
    <dgm:pt modelId="{F9B2ACB8-6F8D-4EA0-B9E4-A8A582A4F545}" type="pres">
      <dgm:prSet presAssocID="{10B4DA8B-9366-44D4-9DD5-9B58819474B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E4DEF64-5F99-481F-8F84-C8A11357654D}" type="pres">
      <dgm:prSet presAssocID="{10B4DA8B-9366-44D4-9DD5-9B58819474B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AFD9D03-E4E1-457C-AFB1-A2ED73CD27DC}" type="presOf" srcId="{BF758B8F-F6BD-460E-8DE2-7278885E4AB9}" destId="{AF2C3192-929B-4C4C-9176-E49C8CA980B5}" srcOrd="0" destOrd="0" presId="urn:microsoft.com/office/officeart/2005/8/layout/vList2"/>
    <dgm:cxn modelId="{F0D42D04-8F68-4AD8-9E4D-CA6DF517C0FA}" srcId="{571771C5-61E1-41E7-AB77-BA13FB0B6DF8}" destId="{F6CBC387-2FBE-4604-8BAF-2E36CE410271}" srcOrd="0" destOrd="0" parTransId="{4971215D-C91B-43D2-9D54-04DC6D7DEFDA}" sibTransId="{9DA1FD88-91BC-4A52-81E1-5A3F40322615}"/>
    <dgm:cxn modelId="{0402771D-2FBF-42C0-BD60-108C844E2661}" srcId="{D32D5B5C-EE73-4FC7-8790-FADFF258F4A2}" destId="{BF758B8F-F6BD-460E-8DE2-7278885E4AB9}" srcOrd="2" destOrd="0" parTransId="{1620BADC-56F7-4246-BFB7-525FC66267B2}" sibTransId="{955CB5B2-5B2B-4436-91B1-7289B91F6498}"/>
    <dgm:cxn modelId="{05CC821D-9584-4DEF-B651-42BA2D42ED0F}" type="presOf" srcId="{10B4DA8B-9366-44D4-9DD5-9B58819474BC}" destId="{F9B2ACB8-6F8D-4EA0-B9E4-A8A582A4F545}" srcOrd="0" destOrd="0" presId="urn:microsoft.com/office/officeart/2005/8/layout/vList2"/>
    <dgm:cxn modelId="{68F40B34-411E-4A6F-B6C3-26ABAABACB48}" type="presOf" srcId="{CBC689F8-3E17-434E-A24B-6B9627D28AE1}" destId="{AC1DAB88-D9EE-40AD-84F4-2F72F8CA881B}" srcOrd="0" destOrd="0" presId="urn:microsoft.com/office/officeart/2005/8/layout/vList2"/>
    <dgm:cxn modelId="{A3B05940-7039-48CF-AD6E-936AC43A362F}" srcId="{BF758B8F-F6BD-460E-8DE2-7278885E4AB9}" destId="{BF883E6A-6C44-4BE9-A730-28B7D350375E}" srcOrd="0" destOrd="0" parTransId="{9B1E0A82-EFDF-4C51-AC14-E8D7F491F79B}" sibTransId="{EBE0607E-C7F9-47DC-975D-DDDD1A1A7133}"/>
    <dgm:cxn modelId="{37C21264-BA35-4543-8AEB-EBE1D5A2E010}" type="presOf" srcId="{F6CBC387-2FBE-4604-8BAF-2E36CE410271}" destId="{9B9A87B7-9B1B-438B-92AC-A004F01B0593}" srcOrd="0" destOrd="0" presId="urn:microsoft.com/office/officeart/2005/8/layout/vList2"/>
    <dgm:cxn modelId="{31C5FA67-90D6-48B5-A863-10DAC9352F4D}" type="presOf" srcId="{2F35C96A-7559-412F-88AC-AB94DE43D98D}" destId="{5E4DEF64-5F99-481F-8F84-C8A11357654D}" srcOrd="0" destOrd="0" presId="urn:microsoft.com/office/officeart/2005/8/layout/vList2"/>
    <dgm:cxn modelId="{1437A477-47FD-4D7D-B4C2-2E48EDE8ECA2}" srcId="{D003559E-959B-4D71-9AA2-5F54855D69AA}" destId="{CBC689F8-3E17-434E-A24B-6B9627D28AE1}" srcOrd="0" destOrd="0" parTransId="{2B1F3AC9-9A08-4C1E-BD25-A9192D3AB42F}" sibTransId="{AB3B6CB6-76B2-4DFA-817B-529D8BF63D78}"/>
    <dgm:cxn modelId="{84936780-E7B4-4929-B82D-2688532BC799}" srcId="{10B4DA8B-9366-44D4-9DD5-9B58819474BC}" destId="{2F35C96A-7559-412F-88AC-AB94DE43D98D}" srcOrd="0" destOrd="0" parTransId="{624309B4-0661-40E6-8FA6-AC859F202371}" sibTransId="{2DECE2CC-157A-4680-8946-FCB8B721A6CD}"/>
    <dgm:cxn modelId="{1591BA88-681A-4B22-A1A2-3A07BDEC3AEF}" srcId="{D32D5B5C-EE73-4FC7-8790-FADFF258F4A2}" destId="{10B4DA8B-9366-44D4-9DD5-9B58819474BC}" srcOrd="3" destOrd="0" parTransId="{94749159-7B1E-49D1-AE77-5637CA65B141}" sibTransId="{0C3A836F-4CA2-47FC-9ABA-1617A6C03293}"/>
    <dgm:cxn modelId="{5097CEA6-08EF-491E-B5BA-1F0D74F0FFBC}" type="presOf" srcId="{D003559E-959B-4D71-9AA2-5F54855D69AA}" destId="{8B422FB8-93B2-4DF9-BF4E-5F5DB67102F7}" srcOrd="0" destOrd="0" presId="urn:microsoft.com/office/officeart/2005/8/layout/vList2"/>
    <dgm:cxn modelId="{B2D15AAA-6AF8-44A5-B352-BEDC35714E0C}" srcId="{D32D5B5C-EE73-4FC7-8790-FADFF258F4A2}" destId="{D003559E-959B-4D71-9AA2-5F54855D69AA}" srcOrd="1" destOrd="0" parTransId="{2CE002A9-B1AE-48B5-ADB2-D43C8E0ABE03}" sibTransId="{D2BCCFE7-34A2-4A9E-BEC4-4D2ABCD35EAD}"/>
    <dgm:cxn modelId="{25A713B6-C9DA-47EB-AE44-6C24C1FCD61F}" type="presOf" srcId="{BF883E6A-6C44-4BE9-A730-28B7D350375E}" destId="{70FAF8F5-C81C-460C-98A8-DA51B5DF84DA}" srcOrd="0" destOrd="0" presId="urn:microsoft.com/office/officeart/2005/8/layout/vList2"/>
    <dgm:cxn modelId="{99C0E9C8-E522-4734-AF76-05E8E6A1602F}" type="presOf" srcId="{D32D5B5C-EE73-4FC7-8790-FADFF258F4A2}" destId="{085BD730-D798-493A-8EE9-E087298151E9}" srcOrd="0" destOrd="0" presId="urn:microsoft.com/office/officeart/2005/8/layout/vList2"/>
    <dgm:cxn modelId="{A40CD4E2-EA13-4B1C-A51F-97AF8AC8A1E5}" srcId="{D32D5B5C-EE73-4FC7-8790-FADFF258F4A2}" destId="{571771C5-61E1-41E7-AB77-BA13FB0B6DF8}" srcOrd="0" destOrd="0" parTransId="{82EA69A4-5A8E-4876-9820-A55630EB5D46}" sibTransId="{AFCBD303-4F87-40FE-BD8D-978874330D67}"/>
    <dgm:cxn modelId="{938D56FE-E6CB-4F46-A8CC-47454C6A40F3}" type="presOf" srcId="{571771C5-61E1-41E7-AB77-BA13FB0B6DF8}" destId="{56A6315A-3D94-4F5D-9254-3357FEB3146A}" srcOrd="0" destOrd="0" presId="urn:microsoft.com/office/officeart/2005/8/layout/vList2"/>
    <dgm:cxn modelId="{A18B140A-736A-46D2-BC3B-63597AED4FC4}" type="presParOf" srcId="{085BD730-D798-493A-8EE9-E087298151E9}" destId="{56A6315A-3D94-4F5D-9254-3357FEB3146A}" srcOrd="0" destOrd="0" presId="urn:microsoft.com/office/officeart/2005/8/layout/vList2"/>
    <dgm:cxn modelId="{85774E2C-82A1-42FF-B6F7-6F7E8D65A426}" type="presParOf" srcId="{085BD730-D798-493A-8EE9-E087298151E9}" destId="{9B9A87B7-9B1B-438B-92AC-A004F01B0593}" srcOrd="1" destOrd="0" presId="urn:microsoft.com/office/officeart/2005/8/layout/vList2"/>
    <dgm:cxn modelId="{F426F463-DB58-42DE-91D7-5362EE02FD22}" type="presParOf" srcId="{085BD730-D798-493A-8EE9-E087298151E9}" destId="{8B422FB8-93B2-4DF9-BF4E-5F5DB67102F7}" srcOrd="2" destOrd="0" presId="urn:microsoft.com/office/officeart/2005/8/layout/vList2"/>
    <dgm:cxn modelId="{6871D966-4DC8-4894-B495-E2B70C62F042}" type="presParOf" srcId="{085BD730-D798-493A-8EE9-E087298151E9}" destId="{AC1DAB88-D9EE-40AD-84F4-2F72F8CA881B}" srcOrd="3" destOrd="0" presId="urn:microsoft.com/office/officeart/2005/8/layout/vList2"/>
    <dgm:cxn modelId="{AF2E0530-F688-49BE-B5B0-F3FEF9F0E28F}" type="presParOf" srcId="{085BD730-D798-493A-8EE9-E087298151E9}" destId="{AF2C3192-929B-4C4C-9176-E49C8CA980B5}" srcOrd="4" destOrd="0" presId="urn:microsoft.com/office/officeart/2005/8/layout/vList2"/>
    <dgm:cxn modelId="{BFC0A5AD-1F25-444E-8B83-F97562C45FC3}" type="presParOf" srcId="{085BD730-D798-493A-8EE9-E087298151E9}" destId="{70FAF8F5-C81C-460C-98A8-DA51B5DF84DA}" srcOrd="5" destOrd="0" presId="urn:microsoft.com/office/officeart/2005/8/layout/vList2"/>
    <dgm:cxn modelId="{D70A399E-0EED-4E4F-996F-FABE3E732340}" type="presParOf" srcId="{085BD730-D798-493A-8EE9-E087298151E9}" destId="{F9B2ACB8-6F8D-4EA0-B9E4-A8A582A4F545}" srcOrd="6" destOrd="0" presId="urn:microsoft.com/office/officeart/2005/8/layout/vList2"/>
    <dgm:cxn modelId="{90A2C9FC-287C-4B3A-8E12-7EEF361F419F}" type="presParOf" srcId="{085BD730-D798-493A-8EE9-E087298151E9}" destId="{5E4DEF64-5F99-481F-8F84-C8A11357654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EAC4FF-DFAA-4C58-A65E-9B2527C86D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CE094-D7D9-4FD5-8DCA-F979D89E3C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+mj-lt"/>
            </a:rPr>
            <a:t>Orientations: to familiarize new student with the library resources</a:t>
          </a:r>
          <a:endParaRPr lang="en-US" dirty="0">
            <a:latin typeface="+mj-lt"/>
          </a:endParaRPr>
        </a:p>
      </dgm:t>
    </dgm:pt>
    <dgm:pt modelId="{A3E978CC-2980-4DCF-A5FD-BB87B4ACBF75}" type="parTrans" cxnId="{0BDF2C01-D24A-4F85-A355-6827F5CE22FA}">
      <dgm:prSet/>
      <dgm:spPr/>
      <dgm:t>
        <a:bodyPr/>
        <a:lstStyle/>
        <a:p>
          <a:endParaRPr lang="en-US"/>
        </a:p>
      </dgm:t>
    </dgm:pt>
    <dgm:pt modelId="{B4FA0F20-7AAA-4091-BCCE-599BDB4D3BB4}" type="sibTrans" cxnId="{0BDF2C01-D24A-4F85-A355-6827F5CE22FA}">
      <dgm:prSet/>
      <dgm:spPr/>
      <dgm:t>
        <a:bodyPr/>
        <a:lstStyle/>
        <a:p>
          <a:endParaRPr lang="en-US"/>
        </a:p>
      </dgm:t>
    </dgm:pt>
    <dgm:pt modelId="{5008C84F-F517-46C7-8874-ACA354BEDA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+mj-lt"/>
            </a:rPr>
            <a:t>Workshops: to introduce library services and search skills for assignments</a:t>
          </a:r>
          <a:endParaRPr lang="en-US" dirty="0">
            <a:latin typeface="+mj-lt"/>
          </a:endParaRPr>
        </a:p>
      </dgm:t>
    </dgm:pt>
    <dgm:pt modelId="{98430FC8-F4C1-43E2-B839-51D315F28B79}" type="parTrans" cxnId="{F4F47DCF-E8AD-4F07-9ABB-629D1E1B0B5E}">
      <dgm:prSet/>
      <dgm:spPr/>
      <dgm:t>
        <a:bodyPr/>
        <a:lstStyle/>
        <a:p>
          <a:endParaRPr lang="en-US"/>
        </a:p>
      </dgm:t>
    </dgm:pt>
    <dgm:pt modelId="{F9805BAD-2DCA-45E6-AE38-05339EB6D2DE}" type="sibTrans" cxnId="{F4F47DCF-E8AD-4F07-9ABB-629D1E1B0B5E}">
      <dgm:prSet/>
      <dgm:spPr/>
      <dgm:t>
        <a:bodyPr/>
        <a:lstStyle/>
        <a:p>
          <a:endParaRPr lang="en-US"/>
        </a:p>
      </dgm:t>
    </dgm:pt>
    <dgm:pt modelId="{D161771F-0F54-47F4-AD13-3850DDC9B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+mj-lt"/>
            </a:rPr>
            <a:t>Reference management with Mendeley</a:t>
          </a:r>
          <a:endParaRPr lang="en-US" dirty="0">
            <a:latin typeface="+mj-lt"/>
          </a:endParaRPr>
        </a:p>
      </dgm:t>
    </dgm:pt>
    <dgm:pt modelId="{E0C5FBBD-7736-4011-94ED-3CBC4F95186F}" type="parTrans" cxnId="{B90C1E94-148C-42E8-BF8B-D3E8D0FE34A0}">
      <dgm:prSet/>
      <dgm:spPr/>
      <dgm:t>
        <a:bodyPr/>
        <a:lstStyle/>
        <a:p>
          <a:endParaRPr lang="en-US"/>
        </a:p>
      </dgm:t>
    </dgm:pt>
    <dgm:pt modelId="{FEE55957-F4C1-44A4-B224-CE8173F4F85E}" type="sibTrans" cxnId="{B90C1E94-148C-42E8-BF8B-D3E8D0FE34A0}">
      <dgm:prSet/>
      <dgm:spPr/>
      <dgm:t>
        <a:bodyPr/>
        <a:lstStyle/>
        <a:p>
          <a:endParaRPr lang="en-US"/>
        </a:p>
      </dgm:t>
    </dgm:pt>
    <dgm:pt modelId="{863276EA-05CC-4957-BF4D-39F59FCAFD22}" type="pres">
      <dgm:prSet presAssocID="{98EAC4FF-DFAA-4C58-A65E-9B2527C86D21}" presName="root" presStyleCnt="0">
        <dgm:presLayoutVars>
          <dgm:dir/>
          <dgm:resizeHandles val="exact"/>
        </dgm:presLayoutVars>
      </dgm:prSet>
      <dgm:spPr/>
    </dgm:pt>
    <dgm:pt modelId="{37E95B00-F444-432A-90A9-7708298C3C73}" type="pres">
      <dgm:prSet presAssocID="{703CE094-D7D9-4FD5-8DCA-F979D89E3C83}" presName="compNode" presStyleCnt="0"/>
      <dgm:spPr/>
    </dgm:pt>
    <dgm:pt modelId="{81D0A073-5DC7-44CD-B8F1-5937EBA5959A}" type="pres">
      <dgm:prSet presAssocID="{703CE094-D7D9-4FD5-8DCA-F979D89E3C83}" presName="bgRect" presStyleLbl="bgShp" presStyleIdx="0" presStyleCnt="3"/>
      <dgm:spPr/>
    </dgm:pt>
    <dgm:pt modelId="{3BEF5616-8756-49D5-8E9C-C222F4BE9F12}" type="pres">
      <dgm:prSet presAssocID="{703CE094-D7D9-4FD5-8DCA-F979D89E3C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9DE4E95C-8902-4B12-8E91-B8FBBFEE132F}" type="pres">
      <dgm:prSet presAssocID="{703CE094-D7D9-4FD5-8DCA-F979D89E3C83}" presName="spaceRect" presStyleCnt="0"/>
      <dgm:spPr/>
    </dgm:pt>
    <dgm:pt modelId="{59FB7821-1672-40DB-9DBB-E90DBBAEAF65}" type="pres">
      <dgm:prSet presAssocID="{703CE094-D7D9-4FD5-8DCA-F979D89E3C83}" presName="parTx" presStyleLbl="revTx" presStyleIdx="0" presStyleCnt="3">
        <dgm:presLayoutVars>
          <dgm:chMax val="0"/>
          <dgm:chPref val="0"/>
        </dgm:presLayoutVars>
      </dgm:prSet>
      <dgm:spPr/>
    </dgm:pt>
    <dgm:pt modelId="{0BE1BAAC-FB8B-480C-89CE-8686571A918B}" type="pres">
      <dgm:prSet presAssocID="{B4FA0F20-7AAA-4091-BCCE-599BDB4D3BB4}" presName="sibTrans" presStyleCnt="0"/>
      <dgm:spPr/>
    </dgm:pt>
    <dgm:pt modelId="{D39B1FAD-0CDA-41D4-9F1A-4024172C2C39}" type="pres">
      <dgm:prSet presAssocID="{5008C84F-F517-46C7-8874-ACA354BEDACE}" presName="compNode" presStyleCnt="0"/>
      <dgm:spPr/>
    </dgm:pt>
    <dgm:pt modelId="{1DDFF5B5-0470-4F82-85A9-A8AB02060191}" type="pres">
      <dgm:prSet presAssocID="{5008C84F-F517-46C7-8874-ACA354BEDACE}" presName="bgRect" presStyleLbl="bgShp" presStyleIdx="1" presStyleCnt="3"/>
      <dgm:spPr/>
    </dgm:pt>
    <dgm:pt modelId="{E83EC0AD-81BB-47F4-B25C-05AF7836AF63}" type="pres">
      <dgm:prSet presAssocID="{5008C84F-F517-46C7-8874-ACA354BEDA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E771F54-578D-4DC1-B058-D4FB611C4CE3}" type="pres">
      <dgm:prSet presAssocID="{5008C84F-F517-46C7-8874-ACA354BEDACE}" presName="spaceRect" presStyleCnt="0"/>
      <dgm:spPr/>
    </dgm:pt>
    <dgm:pt modelId="{102BCBAA-64FB-4CD4-A3B6-0B80CBC8B54B}" type="pres">
      <dgm:prSet presAssocID="{5008C84F-F517-46C7-8874-ACA354BEDACE}" presName="parTx" presStyleLbl="revTx" presStyleIdx="1" presStyleCnt="3">
        <dgm:presLayoutVars>
          <dgm:chMax val="0"/>
          <dgm:chPref val="0"/>
        </dgm:presLayoutVars>
      </dgm:prSet>
      <dgm:spPr/>
    </dgm:pt>
    <dgm:pt modelId="{80A5B1AB-0377-4935-9BD9-EA0137D7DFC2}" type="pres">
      <dgm:prSet presAssocID="{F9805BAD-2DCA-45E6-AE38-05339EB6D2DE}" presName="sibTrans" presStyleCnt="0"/>
      <dgm:spPr/>
    </dgm:pt>
    <dgm:pt modelId="{31125695-2140-48F3-8E2E-232675E65F0D}" type="pres">
      <dgm:prSet presAssocID="{D161771F-0F54-47F4-AD13-3850DDC9BF9F}" presName="compNode" presStyleCnt="0"/>
      <dgm:spPr/>
    </dgm:pt>
    <dgm:pt modelId="{E35EC272-26EE-4E2A-B31F-210A92657BBC}" type="pres">
      <dgm:prSet presAssocID="{D161771F-0F54-47F4-AD13-3850DDC9BF9F}" presName="bgRect" presStyleLbl="bgShp" presStyleIdx="2" presStyleCnt="3"/>
      <dgm:spPr/>
    </dgm:pt>
    <dgm:pt modelId="{B257904C-9B83-454A-AD8F-3A24D46CB055}" type="pres">
      <dgm:prSet presAssocID="{D161771F-0F54-47F4-AD13-3850DDC9BF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500B996-174D-45D4-B9B5-CE73377DCC57}" type="pres">
      <dgm:prSet presAssocID="{D161771F-0F54-47F4-AD13-3850DDC9BF9F}" presName="spaceRect" presStyleCnt="0"/>
      <dgm:spPr/>
    </dgm:pt>
    <dgm:pt modelId="{C016560F-BCED-4FA4-94E9-1976D7D6EC33}" type="pres">
      <dgm:prSet presAssocID="{D161771F-0F54-47F4-AD13-3850DDC9BF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DF2C01-D24A-4F85-A355-6827F5CE22FA}" srcId="{98EAC4FF-DFAA-4C58-A65E-9B2527C86D21}" destId="{703CE094-D7D9-4FD5-8DCA-F979D89E3C83}" srcOrd="0" destOrd="0" parTransId="{A3E978CC-2980-4DCF-A5FD-BB87B4ACBF75}" sibTransId="{B4FA0F20-7AAA-4091-BCCE-599BDB4D3BB4}"/>
    <dgm:cxn modelId="{C02AD30B-B551-4308-A759-90FC5E3667C3}" type="presOf" srcId="{5008C84F-F517-46C7-8874-ACA354BEDACE}" destId="{102BCBAA-64FB-4CD4-A3B6-0B80CBC8B54B}" srcOrd="0" destOrd="0" presId="urn:microsoft.com/office/officeart/2018/2/layout/IconVerticalSolidList"/>
    <dgm:cxn modelId="{310BEC2F-F374-4646-8019-2B62BE926421}" type="presOf" srcId="{D161771F-0F54-47F4-AD13-3850DDC9BF9F}" destId="{C016560F-BCED-4FA4-94E9-1976D7D6EC33}" srcOrd="0" destOrd="0" presId="urn:microsoft.com/office/officeart/2018/2/layout/IconVerticalSolidList"/>
    <dgm:cxn modelId="{B90C1E94-148C-42E8-BF8B-D3E8D0FE34A0}" srcId="{98EAC4FF-DFAA-4C58-A65E-9B2527C86D21}" destId="{D161771F-0F54-47F4-AD13-3850DDC9BF9F}" srcOrd="2" destOrd="0" parTransId="{E0C5FBBD-7736-4011-94ED-3CBC4F95186F}" sibTransId="{FEE55957-F4C1-44A4-B224-CE8173F4F85E}"/>
    <dgm:cxn modelId="{F4F47DCF-E8AD-4F07-9ABB-629D1E1B0B5E}" srcId="{98EAC4FF-DFAA-4C58-A65E-9B2527C86D21}" destId="{5008C84F-F517-46C7-8874-ACA354BEDACE}" srcOrd="1" destOrd="0" parTransId="{98430FC8-F4C1-43E2-B839-51D315F28B79}" sibTransId="{F9805BAD-2DCA-45E6-AE38-05339EB6D2DE}"/>
    <dgm:cxn modelId="{2B6546D0-A815-4D6D-8CB4-7AA7D7620216}" type="presOf" srcId="{98EAC4FF-DFAA-4C58-A65E-9B2527C86D21}" destId="{863276EA-05CC-4957-BF4D-39F59FCAFD22}" srcOrd="0" destOrd="0" presId="urn:microsoft.com/office/officeart/2018/2/layout/IconVerticalSolidList"/>
    <dgm:cxn modelId="{1D1052F2-7CB2-419C-B6CF-A9248DDDD2DD}" type="presOf" srcId="{703CE094-D7D9-4FD5-8DCA-F979D89E3C83}" destId="{59FB7821-1672-40DB-9DBB-E90DBBAEAF65}" srcOrd="0" destOrd="0" presId="urn:microsoft.com/office/officeart/2018/2/layout/IconVerticalSolidList"/>
    <dgm:cxn modelId="{5372CBAD-B645-42D0-B739-313A8F5D7F87}" type="presParOf" srcId="{863276EA-05CC-4957-BF4D-39F59FCAFD22}" destId="{37E95B00-F444-432A-90A9-7708298C3C73}" srcOrd="0" destOrd="0" presId="urn:microsoft.com/office/officeart/2018/2/layout/IconVerticalSolidList"/>
    <dgm:cxn modelId="{35C2F457-98FC-4D10-B134-C4B4640F46E7}" type="presParOf" srcId="{37E95B00-F444-432A-90A9-7708298C3C73}" destId="{81D0A073-5DC7-44CD-B8F1-5937EBA5959A}" srcOrd="0" destOrd="0" presId="urn:microsoft.com/office/officeart/2018/2/layout/IconVerticalSolidList"/>
    <dgm:cxn modelId="{360A745D-2B92-4C3D-90D6-33572CFE3BEF}" type="presParOf" srcId="{37E95B00-F444-432A-90A9-7708298C3C73}" destId="{3BEF5616-8756-49D5-8E9C-C222F4BE9F12}" srcOrd="1" destOrd="0" presId="urn:microsoft.com/office/officeart/2018/2/layout/IconVerticalSolidList"/>
    <dgm:cxn modelId="{F562731E-B5F1-4DEF-8FDD-A837F7E365C0}" type="presParOf" srcId="{37E95B00-F444-432A-90A9-7708298C3C73}" destId="{9DE4E95C-8902-4B12-8E91-B8FBBFEE132F}" srcOrd="2" destOrd="0" presId="urn:microsoft.com/office/officeart/2018/2/layout/IconVerticalSolidList"/>
    <dgm:cxn modelId="{548B9DE7-1508-49A1-AF3F-A0404412B4AA}" type="presParOf" srcId="{37E95B00-F444-432A-90A9-7708298C3C73}" destId="{59FB7821-1672-40DB-9DBB-E90DBBAEAF65}" srcOrd="3" destOrd="0" presId="urn:microsoft.com/office/officeart/2018/2/layout/IconVerticalSolidList"/>
    <dgm:cxn modelId="{2518E54E-70E6-4F3A-B17B-6F2028845BD0}" type="presParOf" srcId="{863276EA-05CC-4957-BF4D-39F59FCAFD22}" destId="{0BE1BAAC-FB8B-480C-89CE-8686571A918B}" srcOrd="1" destOrd="0" presId="urn:microsoft.com/office/officeart/2018/2/layout/IconVerticalSolidList"/>
    <dgm:cxn modelId="{C06F823A-FCF6-45A4-BE1A-AD91E4B40DFB}" type="presParOf" srcId="{863276EA-05CC-4957-BF4D-39F59FCAFD22}" destId="{D39B1FAD-0CDA-41D4-9F1A-4024172C2C39}" srcOrd="2" destOrd="0" presId="urn:microsoft.com/office/officeart/2018/2/layout/IconVerticalSolidList"/>
    <dgm:cxn modelId="{794F3D3D-1F3E-49C7-AECB-CF0B475E2226}" type="presParOf" srcId="{D39B1FAD-0CDA-41D4-9F1A-4024172C2C39}" destId="{1DDFF5B5-0470-4F82-85A9-A8AB02060191}" srcOrd="0" destOrd="0" presId="urn:microsoft.com/office/officeart/2018/2/layout/IconVerticalSolidList"/>
    <dgm:cxn modelId="{CED73CD3-2940-421C-BFFD-3C67F098D760}" type="presParOf" srcId="{D39B1FAD-0CDA-41D4-9F1A-4024172C2C39}" destId="{E83EC0AD-81BB-47F4-B25C-05AF7836AF63}" srcOrd="1" destOrd="0" presId="urn:microsoft.com/office/officeart/2018/2/layout/IconVerticalSolidList"/>
    <dgm:cxn modelId="{4439E281-7A9A-42E5-B1E8-01D772487A83}" type="presParOf" srcId="{D39B1FAD-0CDA-41D4-9F1A-4024172C2C39}" destId="{AE771F54-578D-4DC1-B058-D4FB611C4CE3}" srcOrd="2" destOrd="0" presId="urn:microsoft.com/office/officeart/2018/2/layout/IconVerticalSolidList"/>
    <dgm:cxn modelId="{989D1924-09E4-45D5-A99F-88D39BA7ECF2}" type="presParOf" srcId="{D39B1FAD-0CDA-41D4-9F1A-4024172C2C39}" destId="{102BCBAA-64FB-4CD4-A3B6-0B80CBC8B54B}" srcOrd="3" destOrd="0" presId="urn:microsoft.com/office/officeart/2018/2/layout/IconVerticalSolidList"/>
    <dgm:cxn modelId="{B7ACF866-B0DC-438F-993D-579FEBFE1760}" type="presParOf" srcId="{863276EA-05CC-4957-BF4D-39F59FCAFD22}" destId="{80A5B1AB-0377-4935-9BD9-EA0137D7DFC2}" srcOrd="3" destOrd="0" presId="urn:microsoft.com/office/officeart/2018/2/layout/IconVerticalSolidList"/>
    <dgm:cxn modelId="{1E034866-AF11-4B3E-850D-A2A794B73D18}" type="presParOf" srcId="{863276EA-05CC-4957-BF4D-39F59FCAFD22}" destId="{31125695-2140-48F3-8E2E-232675E65F0D}" srcOrd="4" destOrd="0" presId="urn:microsoft.com/office/officeart/2018/2/layout/IconVerticalSolidList"/>
    <dgm:cxn modelId="{33744983-BDEA-48BF-A170-148147A9D7A8}" type="presParOf" srcId="{31125695-2140-48F3-8E2E-232675E65F0D}" destId="{E35EC272-26EE-4E2A-B31F-210A92657BBC}" srcOrd="0" destOrd="0" presId="urn:microsoft.com/office/officeart/2018/2/layout/IconVerticalSolidList"/>
    <dgm:cxn modelId="{1D2E12B6-A896-4905-9B9B-F7BA648BB409}" type="presParOf" srcId="{31125695-2140-48F3-8E2E-232675E65F0D}" destId="{B257904C-9B83-454A-AD8F-3A24D46CB055}" srcOrd="1" destOrd="0" presId="urn:microsoft.com/office/officeart/2018/2/layout/IconVerticalSolidList"/>
    <dgm:cxn modelId="{623E35AD-3D90-4F08-B1CC-CD9DDC5ABF5F}" type="presParOf" srcId="{31125695-2140-48F3-8E2E-232675E65F0D}" destId="{5500B996-174D-45D4-B9B5-CE73377DCC57}" srcOrd="2" destOrd="0" presId="urn:microsoft.com/office/officeart/2018/2/layout/IconVerticalSolidList"/>
    <dgm:cxn modelId="{03D4F238-2EFB-42CD-908A-ADE66DEB3EAF}" type="presParOf" srcId="{31125695-2140-48F3-8E2E-232675E65F0D}" destId="{C016560F-BCED-4FA4-94E9-1976D7D6EC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A51D9-3862-4734-966E-86402C88E37B}">
      <dsp:nvSpPr>
        <dsp:cNvPr id="0" name=""/>
        <dsp:cNvSpPr/>
      </dsp:nvSpPr>
      <dsp:spPr>
        <a:xfrm>
          <a:off x="360938" y="3083"/>
          <a:ext cx="3476346" cy="2085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>
              <a:latin typeface="+mj-lt"/>
            </a:rPr>
            <a:t>On-site</a:t>
          </a:r>
          <a:endParaRPr lang="en-US" sz="22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baseline="0" dirty="0">
              <a:latin typeface="+mj-lt"/>
            </a:rPr>
            <a:t>Library at 5-6/F KP Campus</a:t>
          </a:r>
          <a:endParaRPr lang="en-US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Learning Resources Centre at KH Campus</a:t>
          </a:r>
        </a:p>
      </dsp:txBody>
      <dsp:txXfrm>
        <a:off x="360938" y="3083"/>
        <a:ext cx="3476346" cy="2085808"/>
      </dsp:txXfrm>
    </dsp:sp>
    <dsp:sp modelId="{91F82DFE-A9DA-448D-8F4C-FD9E62DDCB23}">
      <dsp:nvSpPr>
        <dsp:cNvPr id="0" name=""/>
        <dsp:cNvSpPr/>
      </dsp:nvSpPr>
      <dsp:spPr>
        <a:xfrm>
          <a:off x="4184920" y="3083"/>
          <a:ext cx="3476346" cy="2085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>
              <a:latin typeface="+mj-lt"/>
            </a:rPr>
            <a:t>Book return (24</a:t>
          </a:r>
          <a:r>
            <a:rPr lang="en-US" sz="2200" kern="1200" dirty="0">
              <a:latin typeface="+mj-lt"/>
            </a:rPr>
            <a:t>x7)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+mj-lt"/>
            </a:rPr>
            <a:t>5/F, KP Campus</a:t>
          </a:r>
          <a:endParaRPr lang="en-US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>
              <a:latin typeface="+mj-lt"/>
            </a:rPr>
            <a:t>Foyer@G/F, KPC</a:t>
          </a:r>
          <a:endParaRPr lang="en-US" sz="1700" kern="120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+mj-lt"/>
            </a:rPr>
            <a:t>Lift </a:t>
          </a:r>
          <a:r>
            <a:rPr lang="en-US" sz="1700" b="0" i="0" kern="1200" dirty="0" err="1">
              <a:latin typeface="+mj-lt"/>
            </a:rPr>
            <a:t>Lobby@Tower</a:t>
          </a:r>
          <a:r>
            <a:rPr lang="en-US" sz="1700" b="0" i="0" kern="1200" dirty="0">
              <a:latin typeface="+mj-lt"/>
            </a:rPr>
            <a:t> B, MKC</a:t>
          </a:r>
          <a:endParaRPr lang="en-US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baseline="0" dirty="0">
              <a:latin typeface="+mj-lt"/>
            </a:rPr>
            <a:t>Near the entrance of 1608A, KHC</a:t>
          </a:r>
          <a:endParaRPr lang="en-US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</a:rPr>
            <a:t>6/F, TST Campus</a:t>
          </a:r>
        </a:p>
      </dsp:txBody>
      <dsp:txXfrm>
        <a:off x="4184920" y="3083"/>
        <a:ext cx="3476346" cy="2085808"/>
      </dsp:txXfrm>
    </dsp:sp>
    <dsp:sp modelId="{46AF183F-1A2B-4EA7-8425-12D1E2998C9B}">
      <dsp:nvSpPr>
        <dsp:cNvPr id="0" name=""/>
        <dsp:cNvSpPr/>
      </dsp:nvSpPr>
      <dsp:spPr>
        <a:xfrm>
          <a:off x="8008901" y="3083"/>
          <a:ext cx="3476346" cy="2085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latin typeface="+mj-lt"/>
            </a:rPr>
            <a:t>Online help guides</a:t>
          </a:r>
          <a:endParaRPr lang="en-US" sz="2200" kern="1200" dirty="0">
            <a:latin typeface="+mj-lt"/>
          </a:endParaRPr>
        </a:p>
      </dsp:txBody>
      <dsp:txXfrm>
        <a:off x="8008901" y="3083"/>
        <a:ext cx="3476346" cy="2085808"/>
      </dsp:txXfrm>
    </dsp:sp>
    <dsp:sp modelId="{9A4BA4EE-875E-4BF5-9F6F-34C879A0F572}">
      <dsp:nvSpPr>
        <dsp:cNvPr id="0" name=""/>
        <dsp:cNvSpPr/>
      </dsp:nvSpPr>
      <dsp:spPr>
        <a:xfrm>
          <a:off x="2272929" y="2436526"/>
          <a:ext cx="3476346" cy="2085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>
              <a:latin typeface="+mj-lt"/>
            </a:rPr>
            <a:t>e-Library</a:t>
          </a:r>
          <a:r>
            <a:rPr lang="en-US" sz="2200" b="0" i="0" kern="1200" dirty="0">
              <a:latin typeface="+mj-lt"/>
            </a:rPr>
            <a:t> (24</a:t>
          </a:r>
          <a:r>
            <a:rPr lang="en-US" sz="2200" kern="1200" dirty="0">
              <a:latin typeface="+mj-lt"/>
            </a:rPr>
            <a:t>x7) via -</a:t>
          </a:r>
          <a:r>
            <a:rPr lang="en-US" sz="2200" kern="1200" dirty="0"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Library website</a:t>
          </a:r>
          <a:endParaRPr lang="en-US" sz="2200" kern="1200" dirty="0">
            <a:latin typeface="+mj-lt"/>
          </a:endParaRPr>
        </a:p>
      </dsp:txBody>
      <dsp:txXfrm>
        <a:off x="2272929" y="2436526"/>
        <a:ext cx="3476346" cy="2085808"/>
      </dsp:txXfrm>
    </dsp:sp>
    <dsp:sp modelId="{C6155092-AA21-484E-B858-B3360CE757B4}">
      <dsp:nvSpPr>
        <dsp:cNvPr id="0" name=""/>
        <dsp:cNvSpPr/>
      </dsp:nvSpPr>
      <dsp:spPr>
        <a:xfrm>
          <a:off x="6096910" y="2436526"/>
          <a:ext cx="3476346" cy="20858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-</a:t>
          </a:r>
          <a:r>
            <a:rPr lang="en-US" sz="2200" kern="1200" dirty="0">
              <a:latin typeface="+mj-l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TWC Search </a:t>
          </a:r>
          <a:r>
            <a:rPr lang="en-US" sz="2200" kern="1200" dirty="0">
              <a:latin typeface="+mj-lt"/>
            </a:rPr>
            <a:t>(Engine)</a:t>
          </a:r>
        </a:p>
      </dsp:txBody>
      <dsp:txXfrm>
        <a:off x="6096910" y="2436526"/>
        <a:ext cx="3476346" cy="2085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6315A-3D94-4F5D-9254-3357FEB3146A}">
      <dsp:nvSpPr>
        <dsp:cNvPr id="0" name=""/>
        <dsp:cNvSpPr/>
      </dsp:nvSpPr>
      <dsp:spPr>
        <a:xfrm>
          <a:off x="0" y="66180"/>
          <a:ext cx="10331903" cy="5990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+mj-lt"/>
            </a:rPr>
            <a:t>Circulation Collection</a:t>
          </a:r>
          <a:endParaRPr lang="en-US" sz="2000" kern="1200" dirty="0">
            <a:latin typeface="+mj-lt"/>
          </a:endParaRPr>
        </a:p>
      </dsp:txBody>
      <dsp:txXfrm>
        <a:off x="29243" y="95423"/>
        <a:ext cx="10273417" cy="540554"/>
      </dsp:txXfrm>
    </dsp:sp>
    <dsp:sp modelId="{9B9A87B7-9B1B-438B-92AC-A004F01B0593}">
      <dsp:nvSpPr>
        <dsp:cNvPr id="0" name=""/>
        <dsp:cNvSpPr/>
      </dsp:nvSpPr>
      <dsp:spPr>
        <a:xfrm>
          <a:off x="0" y="665220"/>
          <a:ext cx="103319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3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>
              <a:latin typeface="+mj-lt"/>
            </a:rPr>
            <a:t>Mainly books for normal loan</a:t>
          </a:r>
          <a:endParaRPr lang="en-US" sz="2000" kern="1200" dirty="0">
            <a:latin typeface="+mj-lt"/>
          </a:endParaRPr>
        </a:p>
      </dsp:txBody>
      <dsp:txXfrm>
        <a:off x="0" y="665220"/>
        <a:ext cx="10331903" cy="529920"/>
      </dsp:txXfrm>
    </dsp:sp>
    <dsp:sp modelId="{8B422FB8-93B2-4DF9-BF4E-5F5DB67102F7}">
      <dsp:nvSpPr>
        <dsp:cNvPr id="0" name=""/>
        <dsp:cNvSpPr/>
      </dsp:nvSpPr>
      <dsp:spPr>
        <a:xfrm>
          <a:off x="0" y="1185198"/>
          <a:ext cx="10331903" cy="5990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+mj-lt"/>
            </a:rPr>
            <a:t>Reserve Collection</a:t>
          </a:r>
          <a:endParaRPr lang="en-US" sz="2000" i="0" kern="1200" dirty="0">
            <a:latin typeface="+mj-lt"/>
          </a:endParaRPr>
        </a:p>
      </dsp:txBody>
      <dsp:txXfrm>
        <a:off x="29243" y="1214441"/>
        <a:ext cx="10273417" cy="540554"/>
      </dsp:txXfrm>
    </dsp:sp>
    <dsp:sp modelId="{AC1DAB88-D9EE-40AD-84F4-2F72F8CA881B}">
      <dsp:nvSpPr>
        <dsp:cNvPr id="0" name=""/>
        <dsp:cNvSpPr/>
      </dsp:nvSpPr>
      <dsp:spPr>
        <a:xfrm>
          <a:off x="0" y="1794180"/>
          <a:ext cx="103319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3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>
              <a:latin typeface="+mj-lt"/>
            </a:rPr>
            <a:t>Essential readings or materials reserved for 3-Days.</a:t>
          </a:r>
          <a:endParaRPr lang="en-US" sz="2000" kern="1200" dirty="0">
            <a:latin typeface="+mj-lt"/>
          </a:endParaRPr>
        </a:p>
      </dsp:txBody>
      <dsp:txXfrm>
        <a:off x="0" y="1794180"/>
        <a:ext cx="10331903" cy="529920"/>
      </dsp:txXfrm>
    </dsp:sp>
    <dsp:sp modelId="{AF2C3192-929B-4C4C-9176-E49C8CA980B5}">
      <dsp:nvSpPr>
        <dsp:cNvPr id="0" name=""/>
        <dsp:cNvSpPr/>
      </dsp:nvSpPr>
      <dsp:spPr>
        <a:xfrm>
          <a:off x="0" y="2324100"/>
          <a:ext cx="10331903" cy="5990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+mj-lt"/>
            </a:rPr>
            <a:t>Periodicals</a:t>
          </a:r>
          <a:endParaRPr lang="en-US" sz="2000" kern="1200" dirty="0">
            <a:latin typeface="+mj-lt"/>
          </a:endParaRPr>
        </a:p>
      </dsp:txBody>
      <dsp:txXfrm>
        <a:off x="29243" y="2353343"/>
        <a:ext cx="10273417" cy="540554"/>
      </dsp:txXfrm>
    </dsp:sp>
    <dsp:sp modelId="{70FAF8F5-C81C-460C-98A8-DA51B5DF84DA}">
      <dsp:nvSpPr>
        <dsp:cNvPr id="0" name=""/>
        <dsp:cNvSpPr/>
      </dsp:nvSpPr>
      <dsp:spPr>
        <a:xfrm>
          <a:off x="0" y="2923140"/>
          <a:ext cx="103319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3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baseline="0">
              <a:latin typeface="+mj-lt"/>
            </a:rPr>
            <a:t>Scholarly journals, professional and trade journals, magazines, as well as newspapers</a:t>
          </a:r>
          <a:endParaRPr lang="en-US" sz="2000" kern="1200">
            <a:latin typeface="+mj-lt"/>
          </a:endParaRPr>
        </a:p>
      </dsp:txBody>
      <dsp:txXfrm>
        <a:off x="0" y="2923140"/>
        <a:ext cx="10331903" cy="529920"/>
      </dsp:txXfrm>
    </dsp:sp>
    <dsp:sp modelId="{F9B2ACB8-6F8D-4EA0-B9E4-A8A582A4F545}">
      <dsp:nvSpPr>
        <dsp:cNvPr id="0" name=""/>
        <dsp:cNvSpPr/>
      </dsp:nvSpPr>
      <dsp:spPr>
        <a:xfrm>
          <a:off x="0" y="3453060"/>
          <a:ext cx="10331903" cy="5990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 dirty="0">
              <a:latin typeface="+mj-lt"/>
            </a:rPr>
            <a:t>Multi-media Collection</a:t>
          </a:r>
          <a:endParaRPr lang="en-US" sz="2000" kern="1200" dirty="0">
            <a:latin typeface="+mj-lt"/>
          </a:endParaRPr>
        </a:p>
      </dsp:txBody>
      <dsp:txXfrm>
        <a:off x="29243" y="3482303"/>
        <a:ext cx="10273417" cy="540554"/>
      </dsp:txXfrm>
    </dsp:sp>
    <dsp:sp modelId="{5E4DEF64-5F99-481F-8F84-C8A11357654D}">
      <dsp:nvSpPr>
        <dsp:cNvPr id="0" name=""/>
        <dsp:cNvSpPr/>
      </dsp:nvSpPr>
      <dsp:spPr>
        <a:xfrm>
          <a:off x="0" y="4052100"/>
          <a:ext cx="103319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3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>
              <a:latin typeface="+mj-lt"/>
            </a:rPr>
            <a:t>Mainly </a:t>
          </a:r>
          <a:r>
            <a:rPr lang="en-GB" sz="2000" b="0" i="0" kern="1200" baseline="0" dirty="0">
              <a:latin typeface="+mj-lt"/>
            </a:rPr>
            <a:t>DVDs and DVD-ROMs </a:t>
          </a:r>
          <a:endParaRPr lang="en-US" sz="2000" kern="1200" dirty="0">
            <a:latin typeface="+mj-lt"/>
          </a:endParaRPr>
        </a:p>
      </dsp:txBody>
      <dsp:txXfrm>
        <a:off x="0" y="4052100"/>
        <a:ext cx="10331903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0A073-5DC7-44CD-B8F1-5937EBA5959A}">
      <dsp:nvSpPr>
        <dsp:cNvPr id="0" name=""/>
        <dsp:cNvSpPr/>
      </dsp:nvSpPr>
      <dsp:spPr>
        <a:xfrm>
          <a:off x="0" y="456"/>
          <a:ext cx="7095066" cy="1067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F5616-8756-49D5-8E9C-C222F4BE9F12}">
      <dsp:nvSpPr>
        <dsp:cNvPr id="0" name=""/>
        <dsp:cNvSpPr/>
      </dsp:nvSpPr>
      <dsp:spPr>
        <a:xfrm>
          <a:off x="322929" y="240651"/>
          <a:ext cx="587145" cy="5871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B7821-1672-40DB-9DBB-E90DBBAEAF65}">
      <dsp:nvSpPr>
        <dsp:cNvPr id="0" name=""/>
        <dsp:cNvSpPr/>
      </dsp:nvSpPr>
      <dsp:spPr>
        <a:xfrm>
          <a:off x="1233004" y="456"/>
          <a:ext cx="5862061" cy="106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1" tIns="112981" rIns="112981" bIns="11298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Orientations: to familiarize new student with the library resources</a:t>
          </a:r>
          <a:endParaRPr lang="en-US" sz="2000" kern="1200" dirty="0">
            <a:latin typeface="+mj-lt"/>
          </a:endParaRPr>
        </a:p>
      </dsp:txBody>
      <dsp:txXfrm>
        <a:off x="1233004" y="456"/>
        <a:ext cx="5862061" cy="1067536"/>
      </dsp:txXfrm>
    </dsp:sp>
    <dsp:sp modelId="{1DDFF5B5-0470-4F82-85A9-A8AB02060191}">
      <dsp:nvSpPr>
        <dsp:cNvPr id="0" name=""/>
        <dsp:cNvSpPr/>
      </dsp:nvSpPr>
      <dsp:spPr>
        <a:xfrm>
          <a:off x="0" y="1334877"/>
          <a:ext cx="7095066" cy="1067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EC0AD-81BB-47F4-B25C-05AF7836AF63}">
      <dsp:nvSpPr>
        <dsp:cNvPr id="0" name=""/>
        <dsp:cNvSpPr/>
      </dsp:nvSpPr>
      <dsp:spPr>
        <a:xfrm>
          <a:off x="322929" y="1575072"/>
          <a:ext cx="587145" cy="5871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BCBAA-64FB-4CD4-A3B6-0B80CBC8B54B}">
      <dsp:nvSpPr>
        <dsp:cNvPr id="0" name=""/>
        <dsp:cNvSpPr/>
      </dsp:nvSpPr>
      <dsp:spPr>
        <a:xfrm>
          <a:off x="1233004" y="1334877"/>
          <a:ext cx="5862061" cy="106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1" tIns="112981" rIns="112981" bIns="11298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Workshops: to introduce library services and search skills for assignments</a:t>
          </a:r>
          <a:endParaRPr lang="en-US" sz="2000" kern="1200" dirty="0">
            <a:latin typeface="+mj-lt"/>
          </a:endParaRPr>
        </a:p>
      </dsp:txBody>
      <dsp:txXfrm>
        <a:off x="1233004" y="1334877"/>
        <a:ext cx="5862061" cy="1067536"/>
      </dsp:txXfrm>
    </dsp:sp>
    <dsp:sp modelId="{E35EC272-26EE-4E2A-B31F-210A92657BBC}">
      <dsp:nvSpPr>
        <dsp:cNvPr id="0" name=""/>
        <dsp:cNvSpPr/>
      </dsp:nvSpPr>
      <dsp:spPr>
        <a:xfrm>
          <a:off x="0" y="2669298"/>
          <a:ext cx="7095066" cy="1067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7904C-9B83-454A-AD8F-3A24D46CB055}">
      <dsp:nvSpPr>
        <dsp:cNvPr id="0" name=""/>
        <dsp:cNvSpPr/>
      </dsp:nvSpPr>
      <dsp:spPr>
        <a:xfrm>
          <a:off x="322929" y="2909493"/>
          <a:ext cx="587145" cy="5871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6560F-BCED-4FA4-94E9-1976D7D6EC33}">
      <dsp:nvSpPr>
        <dsp:cNvPr id="0" name=""/>
        <dsp:cNvSpPr/>
      </dsp:nvSpPr>
      <dsp:spPr>
        <a:xfrm>
          <a:off x="1233004" y="2669298"/>
          <a:ext cx="5862061" cy="106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1" tIns="112981" rIns="112981" bIns="11298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Reference management with Mendeley</a:t>
          </a:r>
          <a:endParaRPr lang="en-US" sz="2000" kern="1200" dirty="0">
            <a:latin typeface="+mj-lt"/>
          </a:endParaRPr>
        </a:p>
      </dsp:txBody>
      <dsp:txXfrm>
        <a:off x="1233004" y="2669298"/>
        <a:ext cx="5862061" cy="1067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6" y="0"/>
            <a:ext cx="294497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D717E-41BB-4A43-8BE9-F0168ECD7509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7194"/>
            <a:ext cx="54368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497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6" y="9428588"/>
            <a:ext cx="294497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BE9A-6FF3-4E92-BE1A-F5865D631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 of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31 July 2021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the Library has a collection of more than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43,400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printed items and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4,760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multi-media items; over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3,633</a:t>
            </a:r>
            <a:r>
              <a:rPr lang="en-US" sz="1800" dirty="0">
                <a:solidFill>
                  <a:srgbClr val="FF0000"/>
                </a:solidFill>
                <a:effectLst/>
                <a:latin typeface="PMingLiU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000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titles of electronic books and dissertations in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16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platforms; and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54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electronic databases covering more than 16,000 full text e-journals titles.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9BE9A-6FF3-4E92-BE1A-F5865D6311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08/19/2024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08/19/2024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lb@twc.edu.hk" TargetMode="External"/><Relationship Id="rId7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hyperlink" Target="https://www.instagram.com/tungwahcollegelibrary/" TargetMode="External"/><Relationship Id="rId9" Type="http://schemas.openxmlformats.org/officeDocument/2006/relationships/hyperlink" Target="https://www.facebook.com/%E6%9D%B1%E8%8F%AF%E5%AD%B8%E9%99%A2%E5%9C%96%E6%9B%B8%E9%A4%A8-Tung-Wah-College-Library-122814409316656/?modal=admin_todo_tou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hdphoto" Target="../media/hdphoto1.wdp"/><Relationship Id="rId7" Type="http://schemas.openxmlformats.org/officeDocument/2006/relationships/image" Target="../media/image1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A6E677-7C98-447A-6DDA-5187FBF4CD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32264" r="6094" b="57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05BE26-D2EB-49A8-AD56-3B069244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" b="1" dirty="0"/>
              <a:t>Library Orientation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54BF1-1AF2-4BA0-90D4-112FE8FF4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AY2024-2025</a:t>
            </a:r>
          </a:p>
        </p:txBody>
      </p:sp>
    </p:spTree>
    <p:extLst>
      <p:ext uri="{BB962C8B-B14F-4D97-AF65-F5344CB8AC3E}">
        <p14:creationId xmlns:p14="http://schemas.microsoft.com/office/powerpoint/2010/main" val="317150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8384D-D80B-43BF-86D6-163CA86E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82" y="304348"/>
            <a:ext cx="9583756" cy="642204"/>
          </a:xfrm>
        </p:spPr>
        <p:txBody>
          <a:bodyPr>
            <a:noAutofit/>
          </a:bodyPr>
          <a:lstStyle/>
          <a:p>
            <a:r>
              <a:rPr lang="en-US" b="1" dirty="0"/>
              <a:t>TWC Search – Subject Guide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4B19CA-606C-4B2A-93A7-B18427FEF7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6482" y="1152711"/>
            <a:ext cx="6988792" cy="26464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Subject Guide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Esp. for your Major!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Try: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“Medical Science”  “Nursing” “Psychology” “Management”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CC9BE-89EA-4EA7-B1D7-0A9A4775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22"/>
          <a:stretch/>
        </p:blipFill>
        <p:spPr>
          <a:xfrm>
            <a:off x="547690" y="3737516"/>
            <a:ext cx="9862402" cy="27336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01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6EAE45-4A7F-4104-BDC2-49728B6C4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43BA8-EF3B-4AFA-B0D1-19BC087C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5" y="53613"/>
            <a:ext cx="11257228" cy="148677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TWC Search – Filter your results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C42483-9FB4-4C1A-B319-1B129FD6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43D295-4374-4195-98CF-40620F291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156E1A-DF2F-43D2-B94E-E62A14ACB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14737-AB77-8F29-AA41-9CB4948FC035}"/>
              </a:ext>
            </a:extLst>
          </p:cNvPr>
          <p:cNvSpPr txBox="1">
            <a:spLocks/>
          </p:cNvSpPr>
          <p:nvPr/>
        </p:nvSpPr>
        <p:spPr>
          <a:xfrm>
            <a:off x="8279022" y="3300116"/>
            <a:ext cx="2642847" cy="12080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52044">
              <a:lnSpc>
                <a:spcPct val="90000"/>
              </a:lnSpc>
              <a:spcBef>
                <a:spcPts val="770"/>
              </a:spcBef>
              <a:buNone/>
            </a:pPr>
            <a:r>
              <a:rPr lang="en-US" sz="2000" b="1" kern="1200" dirty="0">
                <a:solidFill>
                  <a:srgbClr val="FF0000"/>
                </a:solidFill>
                <a:latin typeface="+mj-lt"/>
                <a:ea typeface="+mn-ea"/>
                <a:cs typeface="Calibri" panose="020F0502020204030204" pitchFamily="34" charset="0"/>
              </a:rPr>
              <a:t>Available online</a:t>
            </a:r>
            <a:endParaRPr lang="en-US" sz="2000" kern="1200" dirty="0">
              <a:solidFill>
                <a:srgbClr val="FF0000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marL="12224" indent="0" algn="ctr" defTabSz="352044">
              <a:lnSpc>
                <a:spcPct val="90000"/>
              </a:lnSpc>
              <a:spcBef>
                <a:spcPts val="770"/>
              </a:spcBef>
              <a:buNone/>
            </a:pPr>
            <a:r>
              <a:rPr lang="en-US" sz="2000" kern="1200" dirty="0">
                <a:solidFill>
                  <a:srgbClr val="FF0000"/>
                </a:solidFill>
                <a:latin typeface="+mj-lt"/>
                <a:ea typeface="+mn-ea"/>
                <a:cs typeface="Calibri" panose="020F0502020204030204" pitchFamily="34" charset="0"/>
              </a:rPr>
              <a:t>Anytime, anywhere with Internet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9F177-0F2E-2742-D931-20099296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2" y="1332780"/>
            <a:ext cx="10307037" cy="953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C89CF-2DC5-27F5-43AE-6DF2BB158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210" y="2777295"/>
            <a:ext cx="2846204" cy="3394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CEB20C-F57E-A225-29FB-0E62F152B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91" y="2819556"/>
            <a:ext cx="2597672" cy="3394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6BA93-D939-242D-1CFD-D362DB080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414" y="2853112"/>
            <a:ext cx="2441511" cy="23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311E5-14E9-4CE1-AA4D-A2D99FA2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17" y="-153303"/>
            <a:ext cx="479272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TWC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29661-ABAE-0782-BB98-E0B031708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17" y="1133514"/>
            <a:ext cx="10722473" cy="1018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5D241-EFFC-30C6-1598-7E95FDFCE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76" y="3890851"/>
            <a:ext cx="2548269" cy="2576427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C82B0D-FAF5-4A90-B713-F7C834F8C2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/>
          <a:stretch/>
        </p:blipFill>
        <p:spPr>
          <a:xfrm>
            <a:off x="527417" y="2151218"/>
            <a:ext cx="10722473" cy="150077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2E121A-9D16-4C6D-81D8-D2404768E4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8327" y="4046907"/>
            <a:ext cx="2611803" cy="23007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English Learning!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Road to IELTS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Study Skills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Writing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Pronunciation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24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F4DF-807B-4CCA-94DD-41C935C8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All Electronic Resources can be accessed remotely outside Campus</a:t>
            </a:r>
            <a:br>
              <a:rPr lang="en-US" sz="3400" b="1" dirty="0"/>
            </a:br>
            <a:r>
              <a:rPr lang="en-US" sz="3400" b="1" dirty="0"/>
              <a:t>~ </a:t>
            </a:r>
            <a:r>
              <a:rPr lang="en-US" altLang="zh-HK" sz="3400" b="1" dirty="0">
                <a:solidFill>
                  <a:srgbClr val="FF0000"/>
                </a:solidFill>
              </a:rPr>
              <a:t>Login Details = TWC Email A/C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30BA-E16A-4DF8-929B-90DE3607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C:\Users\mandywong\Desktop\WhatsApp Image 2018-08-30 at 15.32.43.jpeg">
            <a:extLst>
              <a:ext uri="{FF2B5EF4-FFF2-40B4-BE49-F238E27FC236}">
                <a16:creationId xmlns:a16="http://schemas.microsoft.com/office/drawing/2014/main" id="{42202CAB-FC6D-480E-B001-9A685D98A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9" r="7817" b="20624"/>
          <a:stretch/>
        </p:blipFill>
        <p:spPr bwMode="auto">
          <a:xfrm>
            <a:off x="144408" y="2093976"/>
            <a:ext cx="11767232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3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26ED-5860-70F7-7E6E-753FECE7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87" y="142628"/>
            <a:ext cx="8596668" cy="1320800"/>
          </a:xfrm>
        </p:spPr>
        <p:txBody>
          <a:bodyPr/>
          <a:lstStyle/>
          <a:p>
            <a:r>
              <a:rPr lang="en-US" sz="3600" dirty="0"/>
              <a:t>Library Orientations &amp; Workshops</a:t>
            </a:r>
            <a:endParaRPr lang="en-US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0451DA5-6D23-6F3A-54E4-13B18EE14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648978"/>
              </p:ext>
            </p:extLst>
          </p:nvPr>
        </p:nvGraphicFramePr>
        <p:xfrm>
          <a:off x="463077" y="1930400"/>
          <a:ext cx="7095066" cy="373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265816-61B1-403B-DB40-733F0DF25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085" y="2339711"/>
            <a:ext cx="3861601" cy="2631929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A7E4639-FFB2-2028-1696-08FFF002542A}"/>
              </a:ext>
            </a:extLst>
          </p:cNvPr>
          <p:cNvSpPr/>
          <p:nvPr/>
        </p:nvSpPr>
        <p:spPr>
          <a:xfrm>
            <a:off x="461639" y="1177956"/>
            <a:ext cx="2636668" cy="570945"/>
          </a:xfrm>
          <a:prstGeom prst="flowChartAlternate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Week 2 / Week 3 </a:t>
            </a:r>
          </a:p>
        </p:txBody>
      </p:sp>
    </p:spTree>
    <p:extLst>
      <p:ext uri="{BB962C8B-B14F-4D97-AF65-F5344CB8AC3E}">
        <p14:creationId xmlns:p14="http://schemas.microsoft.com/office/powerpoint/2010/main" val="119751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2BC10F2-2F80-47BD-8877-A00F4501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6B4A9D-86A6-4478-9C25-401649C5F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F12ACD-E18E-4547-BCF1-2E319C6B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A3EAD-F330-F2F1-3F55-C05CA798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7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Library Opening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2C0AB-8C83-9B72-4C00-011A8BE0E8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88" b="321"/>
          <a:stretch/>
        </p:blipFill>
        <p:spPr>
          <a:xfrm>
            <a:off x="157022" y="1023258"/>
            <a:ext cx="7980216" cy="47246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953CF86-986D-488F-A3AF-B94B80BB7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4A1979-18ED-43FF-928C-D885BA3AF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29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0455FD4-50E3-2DCA-52AD-8787D449BDE6}"/>
              </a:ext>
            </a:extLst>
          </p:cNvPr>
          <p:cNvSpPr/>
          <p:nvPr/>
        </p:nvSpPr>
        <p:spPr>
          <a:xfrm>
            <a:off x="3098015" y="169946"/>
            <a:ext cx="5995970" cy="137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1" i="0" u="none" strike="noStrike" cap="all" spc="0" normalizeH="0" noProof="0" dirty="0">
                <a:ln/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Contact us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FD119-E237-F9BE-EB33-20AE6537FFF4}"/>
              </a:ext>
            </a:extLst>
          </p:cNvPr>
          <p:cNvSpPr/>
          <p:nvPr/>
        </p:nvSpPr>
        <p:spPr>
          <a:xfrm>
            <a:off x="1772753" y="1000492"/>
            <a:ext cx="475727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430" indent="-177430" defTabSz="177430">
              <a:spcAft>
                <a:spcPts val="238"/>
              </a:spcAft>
              <a:defRPr/>
            </a:pPr>
            <a:endParaRPr lang="en-US" sz="2400" kern="12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177430" indent="-177430" defTabSz="177430">
              <a:spcAft>
                <a:spcPts val="238"/>
              </a:spcAft>
              <a:buFont typeface="Wingdings" pitchFamily="2" charset="2"/>
              <a:buChar char="§"/>
              <a:defRPr/>
            </a:pPr>
            <a:r>
              <a:rPr lang="en-US" sz="2400" b="1" kern="1200" dirty="0">
                <a:latin typeface="+mj-lt"/>
                <a:ea typeface="+mn-ea"/>
                <a:cs typeface="+mn-cs"/>
              </a:rPr>
              <a:t>Email:  </a:t>
            </a:r>
            <a:r>
              <a:rPr lang="en-US" sz="2400" b="1" kern="1200" dirty="0">
                <a:latin typeface="+mj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lb@twc.edu.hk</a:t>
            </a:r>
            <a:r>
              <a:rPr lang="en-US" sz="2400" b="1" kern="1200" dirty="0">
                <a:latin typeface="+mj-lt"/>
                <a:ea typeface="+mn-ea"/>
                <a:cs typeface="+mn-cs"/>
              </a:rPr>
              <a:t> </a:t>
            </a:r>
          </a:p>
          <a:p>
            <a:pPr marL="177430" indent="-177430" defTabSz="177430">
              <a:spcAft>
                <a:spcPts val="238"/>
              </a:spcAft>
              <a:buFont typeface="Wingdings" pitchFamily="2" charset="2"/>
              <a:buChar char="§"/>
              <a:defRPr/>
            </a:pPr>
            <a:endParaRPr lang="en-US" sz="2400" b="1" kern="1200" dirty="0">
              <a:latin typeface="+mj-lt"/>
              <a:ea typeface="+mn-ea"/>
              <a:cs typeface="+mn-cs"/>
            </a:endParaRPr>
          </a:p>
          <a:p>
            <a:pPr marL="177430" indent="-177430" defTabSz="177430">
              <a:spcAft>
                <a:spcPts val="238"/>
              </a:spcAft>
              <a:buFont typeface="Wingdings" pitchFamily="2" charset="2"/>
              <a:buChar char="§"/>
              <a:defRPr/>
            </a:pPr>
            <a:r>
              <a:rPr lang="en-US" sz="2400" b="1" kern="1200" dirty="0">
                <a:latin typeface="+mj-lt"/>
                <a:ea typeface="+mn-ea"/>
                <a:cs typeface="+mn-cs"/>
              </a:rPr>
              <a:t>Phone:  3190 6650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A3B25FB-21D9-1763-CBDF-79E3633F918C}"/>
              </a:ext>
            </a:extLst>
          </p:cNvPr>
          <p:cNvSpPr/>
          <p:nvPr/>
        </p:nvSpPr>
        <p:spPr>
          <a:xfrm>
            <a:off x="1772754" y="3550449"/>
            <a:ext cx="6104508" cy="47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430" indent="-177430" defTabSz="177430">
              <a:spcAft>
                <a:spcPts val="238"/>
              </a:spcAft>
              <a:buFont typeface="Wingdings" pitchFamily="2" charset="2"/>
              <a:buChar char="§"/>
              <a:defRPr/>
            </a:pPr>
            <a:r>
              <a:rPr lang="en-US" sz="2400" b="1" kern="1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Instagram: </a:t>
            </a:r>
            <a:r>
              <a:rPr lang="en-US" sz="2400" b="1" kern="1200" dirty="0" err="1">
                <a:solidFill>
                  <a:srgbClr val="FF0000"/>
                </a:solidFill>
                <a:latin typeface="+mj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tungwahcollegelibrary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圖片 12">
            <a:extLst>
              <a:ext uri="{FF2B5EF4-FFF2-40B4-BE49-F238E27FC236}">
                <a16:creationId xmlns:a16="http://schemas.microsoft.com/office/drawing/2014/main" id="{AD08F12A-C063-C301-7DC3-64771654B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453" y="4501148"/>
            <a:ext cx="391995" cy="391995"/>
          </a:xfrm>
          <a:prstGeom prst="rect">
            <a:avLst/>
          </a:prstGeom>
        </p:spPr>
      </p:pic>
      <p:pic>
        <p:nvPicPr>
          <p:cNvPr id="16" name="圖片 14">
            <a:extLst>
              <a:ext uri="{FF2B5EF4-FFF2-40B4-BE49-F238E27FC236}">
                <a16:creationId xmlns:a16="http://schemas.microsoft.com/office/drawing/2014/main" id="{7FC06F81-6357-FBC7-790B-43600A066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746" y="3542637"/>
            <a:ext cx="477635" cy="477635"/>
          </a:xfrm>
          <a:prstGeom prst="rect">
            <a:avLst/>
          </a:prstGeom>
        </p:spPr>
      </p:pic>
      <p:pic>
        <p:nvPicPr>
          <p:cNvPr id="18" name="Picture 1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6607FDBC-BC85-EDD2-865F-B04D8CB0F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46" y="2768590"/>
            <a:ext cx="477635" cy="481614"/>
          </a:xfrm>
          <a:prstGeom prst="rect">
            <a:avLst/>
          </a:prstGeom>
        </p:spPr>
      </p:pic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580DD1AE-F2A0-5464-0AD1-2D435224B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85" y="3611475"/>
            <a:ext cx="2076403" cy="20764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B94087-3B8A-F0B6-0FE4-FD955A376413}"/>
              </a:ext>
            </a:extLst>
          </p:cNvPr>
          <p:cNvSpPr/>
          <p:nvPr/>
        </p:nvSpPr>
        <p:spPr>
          <a:xfrm>
            <a:off x="1772753" y="4477644"/>
            <a:ext cx="4653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430" indent="-177430" defTabSz="177430">
              <a:spcAft>
                <a:spcPts val="238"/>
              </a:spcAft>
              <a:buFont typeface="Wingdings" pitchFamily="2" charset="2"/>
              <a:buChar char="§"/>
              <a:defRPr/>
            </a:pPr>
            <a:r>
              <a:rPr lang="en-US" sz="24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Facebook: </a:t>
            </a:r>
            <a:r>
              <a:rPr lang="zh-TW" altLang="en-US" sz="2400" b="1" kern="1200" dirty="0">
                <a:solidFill>
                  <a:srgbClr val="0070C0"/>
                </a:solidFill>
                <a:latin typeface="+mj-lt"/>
                <a:ea typeface="新細明體" panose="02020500000000000000" pitchFamily="18" charset="-120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東華學院圖書館 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Tung Wah College Library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EF08B-EAE8-3F32-C6A3-B55D3F053057}"/>
              </a:ext>
            </a:extLst>
          </p:cNvPr>
          <p:cNvSpPr/>
          <p:nvPr/>
        </p:nvSpPr>
        <p:spPr>
          <a:xfrm>
            <a:off x="1772754" y="2439109"/>
            <a:ext cx="4757273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7430">
              <a:spcAft>
                <a:spcPts val="238"/>
              </a:spcAft>
              <a:defRPr/>
            </a:pPr>
            <a:endParaRPr lang="en-US" sz="2400" b="1" kern="1200" dirty="0">
              <a:solidFill>
                <a:srgbClr val="FFCBA3"/>
              </a:solidFill>
              <a:latin typeface="+mj-lt"/>
              <a:ea typeface="+mn-ea"/>
              <a:cs typeface="+mn-cs"/>
            </a:endParaRPr>
          </a:p>
          <a:p>
            <a:pPr marL="177430" indent="-177430" defTabSz="177430">
              <a:spcAft>
                <a:spcPts val="238"/>
              </a:spcAft>
              <a:buFont typeface="Wingdings" pitchFamily="2" charset="2"/>
              <a:buChar char="§"/>
              <a:defRPr/>
            </a:pPr>
            <a:r>
              <a:rPr lang="en-US" sz="2400" b="1" kern="1200" dirty="0">
                <a:solidFill>
                  <a:srgbClr val="00B050"/>
                </a:solidFill>
                <a:latin typeface="+mj-lt"/>
                <a:ea typeface="+mn-ea"/>
                <a:cs typeface="+mn-cs"/>
              </a:rPr>
              <a:t>WhatsApp:  5575 1564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8FB8C-C52A-EEB2-D9FA-509169EC77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9284" y="1403421"/>
            <a:ext cx="2076404" cy="2028240"/>
          </a:xfrm>
          <a:prstGeom prst="rect">
            <a:avLst/>
          </a:prstGeom>
        </p:spPr>
      </p:pic>
      <p:pic>
        <p:nvPicPr>
          <p:cNvPr id="6" name="Picture 5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2A37E2BF-B69D-E7C2-3591-EF68CB16B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51" y="2198302"/>
            <a:ext cx="477635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6F6CE-3406-4632-A261-E5209160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585" y="1346945"/>
            <a:ext cx="5184333" cy="3121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600" b="1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Welcome to TWC Library!</a:t>
            </a:r>
          </a:p>
        </p:txBody>
      </p:sp>
      <p:pic>
        <p:nvPicPr>
          <p:cNvPr id="42" name="Picture 41" descr="Close up of heart shaped pages of a book">
            <a:extLst>
              <a:ext uri="{FF2B5EF4-FFF2-40B4-BE49-F238E27FC236}">
                <a16:creationId xmlns:a16="http://schemas.microsoft.com/office/drawing/2014/main" id="{7D1C9F13-EDEB-F0D6-DDA4-93A3878AFC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53" t="33805" r="31041" b="2493"/>
          <a:stretch/>
        </p:blipFill>
        <p:spPr>
          <a:xfrm>
            <a:off x="1071419" y="1244722"/>
            <a:ext cx="5024581" cy="4368554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50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5F06-946A-444D-8C37-571EB2E4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0" y="192457"/>
            <a:ext cx="10004552" cy="1445769"/>
          </a:xfrm>
        </p:spPr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 Slab Light" panose="02020500000000000000" charset="0"/>
                <a:cs typeface="Calibri" panose="020F0502020204030204" pitchFamily="34" charset="0"/>
              </a:rPr>
              <a:t>ACCESS POINTS</a:t>
            </a:r>
            <a:endParaRPr lang="en-US" dirty="0"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78EBB4-4BDE-431D-B20E-5192284F8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115663"/>
              </p:ext>
            </p:extLst>
          </p:nvPr>
        </p:nvGraphicFramePr>
        <p:xfrm>
          <a:off x="142612" y="1477818"/>
          <a:ext cx="11846187" cy="452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933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538F-AFA3-4EDF-810C-F671F061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1" y="232118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KPC Library 5/F Layout Plan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9DD495-6429-0944-01AB-E886243E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482419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0274BEFE-85B7-C952-7E81-BDBAE2A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1841462"/>
            <a:ext cx="10150764" cy="47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9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A375-F783-4EA0-B0B3-72B6092F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208343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KPC Library 6/F Layout Plan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550BC3-A704-8106-0783-91EFAD86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 with low confidence">
            <a:extLst>
              <a:ext uri="{FF2B5EF4-FFF2-40B4-BE49-F238E27FC236}">
                <a16:creationId xmlns:a16="http://schemas.microsoft.com/office/drawing/2014/main" id="{1AB80028-134A-013E-683A-85476082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513965"/>
            <a:ext cx="9955230" cy="51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4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4439-0D88-474E-9AD5-1C0B821A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53723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KHC Library Layout Plan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BB8681-7AE3-A802-A6F6-6FCA508AA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圖片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CEC1F82-EF61-4BEF-B6F1-1B0CDFBB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5" y="1738056"/>
            <a:ext cx="9539593" cy="48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A4DB7-3202-44F8-9320-3849F38F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79" y="242316"/>
            <a:ext cx="6743844" cy="1609344"/>
          </a:xfrm>
        </p:spPr>
        <p:txBody>
          <a:bodyPr>
            <a:normAutofit/>
          </a:bodyPr>
          <a:lstStyle/>
          <a:p>
            <a:r>
              <a:rPr lang="en-US" b="1" i="0" kern="1200" spc="0" baseline="0" dirty="0">
                <a:ln>
                  <a:noFill/>
                </a:ln>
                <a:effectLst/>
                <a:ea typeface="Roboto Slab Light" panose="020B0604020202020204" charset="0"/>
                <a:cs typeface="Calibri" panose="020F0502020204030204" pitchFamily="34" charset="0"/>
              </a:rPr>
              <a:t>Physical Collection</a:t>
            </a:r>
            <a:endParaRPr lang="en-US" dirty="0"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8D03A1-D07A-40DE-921D-62A9735F0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284496"/>
              </p:ext>
            </p:extLst>
          </p:nvPr>
        </p:nvGraphicFramePr>
        <p:xfrm>
          <a:off x="382278" y="1524000"/>
          <a:ext cx="1033190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261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878FB-6A89-4C7F-A340-B8243383033F}"/>
              </a:ext>
            </a:extLst>
          </p:cNvPr>
          <p:cNvSpPr/>
          <p:nvPr/>
        </p:nvSpPr>
        <p:spPr>
          <a:xfrm>
            <a:off x="7910599" y="904500"/>
            <a:ext cx="3121316" cy="1417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01752" indent="-301752" algn="ctr" defTabSz="804672">
              <a:lnSpc>
                <a:spcPct val="90000"/>
              </a:lnSpc>
              <a:spcBef>
                <a:spcPct val="0"/>
              </a:spcBef>
              <a:spcAft>
                <a:spcPts val="528"/>
              </a:spcAft>
            </a:pPr>
            <a:r>
              <a:rPr lang="en-US" sz="2800" kern="12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The </a:t>
            </a:r>
            <a:r>
              <a:rPr lang="en-US" sz="2800" b="1" kern="12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FIRST</a:t>
            </a:r>
            <a:r>
              <a:rPr lang="en-US" sz="2800" kern="12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Page covers </a:t>
            </a:r>
            <a:r>
              <a:rPr lang="en-US" sz="2800" b="1" kern="12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&gt;80% </a:t>
            </a:r>
            <a:r>
              <a:rPr lang="en-US" sz="2800" kern="12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of your need!</a:t>
            </a:r>
            <a:endParaRPr lang="en-US" sz="2800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15" name="Content Placeholder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9CF5BA7-1030-4D72-ADA0-C83814A93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92" y="1395665"/>
            <a:ext cx="3631686" cy="4982462"/>
          </a:xfrm>
          <a:prstGeom prst="rect">
            <a:avLst/>
          </a:prstGeom>
        </p:spPr>
      </p:pic>
      <p:pic>
        <p:nvPicPr>
          <p:cNvPr id="11" name="Picture 4" descr="Tung Wah College - Library - Google Chrome">
            <a:extLst>
              <a:ext uri="{FF2B5EF4-FFF2-40B4-BE49-F238E27FC236}">
                <a16:creationId xmlns:a16="http://schemas.microsoft.com/office/drawing/2014/main" id="{23F88699-F3CC-40BE-959F-D9AD17D49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25296" r="83249" b="24176"/>
          <a:stretch/>
        </p:blipFill>
        <p:spPr>
          <a:xfrm>
            <a:off x="738909" y="1396174"/>
            <a:ext cx="2704387" cy="4981765"/>
          </a:xfrm>
          <a:prstGeom prst="rect">
            <a:avLst/>
          </a:prstGeom>
        </p:spPr>
      </p:pic>
      <p:sp>
        <p:nvSpPr>
          <p:cNvPr id="13" name="Rounded Rectangular Callout 22">
            <a:extLst>
              <a:ext uri="{FF2B5EF4-FFF2-40B4-BE49-F238E27FC236}">
                <a16:creationId xmlns:a16="http://schemas.microsoft.com/office/drawing/2014/main" id="{019CB4D6-0ED6-4DC5-8397-42017F1C826A}"/>
              </a:ext>
            </a:extLst>
          </p:cNvPr>
          <p:cNvSpPr/>
          <p:nvPr/>
        </p:nvSpPr>
        <p:spPr>
          <a:xfrm>
            <a:off x="4264317" y="628073"/>
            <a:ext cx="3213306" cy="767591"/>
          </a:xfrm>
          <a:prstGeom prst="wedgeRoundRectCallout">
            <a:avLst>
              <a:gd name="adj1" fmla="val -41287"/>
              <a:gd name="adj2" fmla="val 150931"/>
              <a:gd name="adj3" fmla="val 16667"/>
            </a:avLst>
          </a:prstGeom>
          <a:solidFill>
            <a:srgbClr val="FFD62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3472">
              <a:spcAft>
                <a:spcPts val="528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One-stop SEARCH </a:t>
            </a:r>
          </a:p>
          <a:p>
            <a:pPr algn="ctr" defTabSz="253472">
              <a:spcAft>
                <a:spcPts val="528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Adobe Gothic Std B" panose="020B0800000000000000" pitchFamily="34" charset="-128"/>
              </a:rPr>
              <a:t>for all library resources</a:t>
            </a:r>
            <a:endParaRPr lang="en-US" b="1" dirty="0">
              <a:solidFill>
                <a:schemeClr val="tx1"/>
              </a:solidFill>
              <a:latin typeface="+mj-lt"/>
              <a:ea typeface="Adobe Gothic Std B" panose="020B08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C93BC-DDB9-80B8-BFA8-2EC543F16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9541" y="2428017"/>
            <a:ext cx="3238543" cy="32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928-38E9-4758-907A-1529985E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64612"/>
            <a:ext cx="5292436" cy="619813"/>
          </a:xfrm>
        </p:spPr>
        <p:txBody>
          <a:bodyPr>
            <a:noAutofit/>
          </a:bodyPr>
          <a:lstStyle/>
          <a:p>
            <a:r>
              <a:rPr lang="en-US" b="1" dirty="0">
                <a:cs typeface="Calibri" panose="020F0502020204030204" pitchFamily="34" charset="0"/>
              </a:rPr>
              <a:t>TWC Search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7594F0-6590-4208-91AC-DE85F4DB5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95" y="2538521"/>
            <a:ext cx="7607432" cy="103737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07F61-12DF-8162-DFA5-AA4F57D43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425"/>
            <a:ext cx="12192000" cy="1670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40259-1B46-4AC3-92B9-E5FBD1A9C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119" y="1510220"/>
            <a:ext cx="9335309" cy="9449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AEB845-E55A-180E-72A8-537140187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11" y="3642048"/>
            <a:ext cx="7112089" cy="318983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0E7150-9807-FF09-EC22-5378AEBF0007}"/>
              </a:ext>
            </a:extLst>
          </p:cNvPr>
          <p:cNvSpPr txBox="1">
            <a:spLocks/>
          </p:cNvSpPr>
          <p:nvPr/>
        </p:nvSpPr>
        <p:spPr>
          <a:xfrm>
            <a:off x="535709" y="3738719"/>
            <a:ext cx="5384800" cy="22727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Course textbooks &amp; reference materials</a:t>
            </a:r>
          </a:p>
          <a:p>
            <a:pPr marL="342900"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Type course code and search</a:t>
            </a:r>
          </a:p>
          <a:p>
            <a:pPr marL="342900"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Including both Reserve and Circulation Collection</a:t>
            </a:r>
          </a:p>
          <a:p>
            <a:pPr marL="342900"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Access point to TWC Examination paper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1457</TotalTime>
  <Words>368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PMingLiU</vt:lpstr>
      <vt:lpstr>Arial</vt:lpstr>
      <vt:lpstr>Calibri</vt:lpstr>
      <vt:lpstr>Georgia</vt:lpstr>
      <vt:lpstr>Roboto Slab Light</vt:lpstr>
      <vt:lpstr>Rockwell Extra Bold</vt:lpstr>
      <vt:lpstr>Times New Roman</vt:lpstr>
      <vt:lpstr>Trebuchet MS</vt:lpstr>
      <vt:lpstr>Wingdings</vt:lpstr>
      <vt:lpstr>Wood Type</vt:lpstr>
      <vt:lpstr>Library Orientation</vt:lpstr>
      <vt:lpstr>Welcome to TWC Library!</vt:lpstr>
      <vt:lpstr>ACCESS POINTS</vt:lpstr>
      <vt:lpstr>KPC Library 5/F Layout Plan</vt:lpstr>
      <vt:lpstr>KPC Library 6/F Layout Plan</vt:lpstr>
      <vt:lpstr>KHC Library Layout Plan</vt:lpstr>
      <vt:lpstr>Physical Collection</vt:lpstr>
      <vt:lpstr>PowerPoint Presentation</vt:lpstr>
      <vt:lpstr>TWC Search</vt:lpstr>
      <vt:lpstr>TWC Search – Subject Guide</vt:lpstr>
      <vt:lpstr>TWC Search – Filter your results</vt:lpstr>
      <vt:lpstr>TWC Search</vt:lpstr>
      <vt:lpstr>All Electronic Resources can be accessed remotely outside Campus ~ Login Details = TWC Email A/C</vt:lpstr>
      <vt:lpstr>Library Orientations &amp; Workshops</vt:lpstr>
      <vt:lpstr>Library Opening Hours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Orientation</dc:title>
  <dc:creator>Daisy KWONG (LIB)</dc:creator>
  <cp:lastModifiedBy>Daisy KWONG</cp:lastModifiedBy>
  <cp:revision>83</cp:revision>
  <cp:lastPrinted>2024-08-19T04:44:22Z</cp:lastPrinted>
  <dcterms:created xsi:type="dcterms:W3CDTF">2021-08-12T01:32:29Z</dcterms:created>
  <dcterms:modified xsi:type="dcterms:W3CDTF">2024-08-19T09:20:24Z</dcterms:modified>
</cp:coreProperties>
</file>